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006B-7462-46A4-B5E3-7F765B15B9B2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B467-97FA-4A9D-8C52-544FB6E4B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006B-7462-46A4-B5E3-7F765B15B9B2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B467-97FA-4A9D-8C52-544FB6E4B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006B-7462-46A4-B5E3-7F765B15B9B2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B467-97FA-4A9D-8C52-544FB6E4B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006B-7462-46A4-B5E3-7F765B15B9B2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B467-97FA-4A9D-8C52-544FB6E4B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006B-7462-46A4-B5E3-7F765B15B9B2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B467-97FA-4A9D-8C52-544FB6E4B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006B-7462-46A4-B5E3-7F765B15B9B2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B467-97FA-4A9D-8C52-544FB6E4B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006B-7462-46A4-B5E3-7F765B15B9B2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B467-97FA-4A9D-8C52-544FB6E4B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006B-7462-46A4-B5E3-7F765B15B9B2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B467-97FA-4A9D-8C52-544FB6E4B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006B-7462-46A4-B5E3-7F765B15B9B2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B467-97FA-4A9D-8C52-544FB6E4B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006B-7462-46A4-B5E3-7F765B15B9B2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B467-97FA-4A9D-8C52-544FB6E4B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006B-7462-46A4-B5E3-7F765B15B9B2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024B467-97FA-4A9D-8C52-544FB6E4B0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BC006B-7462-46A4-B5E3-7F765B15B9B2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24B467-97FA-4A9D-8C52-544FB6E4B07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1571612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«Семь чудес </a:t>
            </a:r>
            <a:r>
              <a:rPr lang="ru-RU" sz="3200" dirty="0" err="1"/>
              <a:t>Чановского</a:t>
            </a:r>
            <a:r>
              <a:rPr lang="ru-RU" sz="3200" dirty="0"/>
              <a:t> района» </a:t>
            </a:r>
            <a:endParaRPr lang="ru-RU" sz="3200" dirty="0" smtClean="0"/>
          </a:p>
          <a:p>
            <a:pPr algn="ctr"/>
            <a:r>
              <a:rPr lang="ru-RU" sz="3200" dirty="0" smtClean="0"/>
              <a:t>Виртуальная </a:t>
            </a:r>
            <a:r>
              <a:rPr lang="ru-RU" sz="3200" dirty="0"/>
              <a:t>экскурсия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85926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ata=loynlB9zrlgBzYhix7IFY9MPFaerM8ewFruZbUpe61eLaKIpkxNmPvoadt5ucCIGN_B9XVjBP4PemM-SJu78tD0aopQYzMQp7A8xAOmllYolMYCxzHF6lnJLWOIGvlbaW2atpw5-2PmZYw2GNKl9kvAdWLMAd95qjqDI9VpEDqi4wBFBHfbvq-LCRwNxovE4XdZfGH-WJ2GvHxi7kaKXO3N8Q06dUtWEJMZzYj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8152753" cy="423943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Озеро Чаны</a:t>
            </a:r>
            <a:endParaRPr lang="ru-RU" dirty="0"/>
          </a:p>
        </p:txBody>
      </p:sp>
      <p:pic>
        <p:nvPicPr>
          <p:cNvPr id="4" name="Содержимое 3" descr="2015_02_911_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785927"/>
            <a:ext cx="5377053" cy="3571899"/>
          </a:xfrm>
        </p:spPr>
      </p:pic>
      <p:pic>
        <p:nvPicPr>
          <p:cNvPr id="5" name="Рисунок 4" descr="800px-Chany_basin.png"/>
          <p:cNvPicPr>
            <a:picLocks noChangeAspect="1"/>
          </p:cNvPicPr>
          <p:nvPr/>
        </p:nvPicPr>
        <p:blipFill>
          <a:blip r:embed="rId3"/>
          <a:srcRect l="2372" t="37876" r="66798" b="8859"/>
          <a:stretch>
            <a:fillRect/>
          </a:stretch>
        </p:blipFill>
        <p:spPr>
          <a:xfrm>
            <a:off x="5715007" y="2285992"/>
            <a:ext cx="3272541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 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Рапа и грязь солёного озера Карачи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19.jpg"/>
          <p:cNvPicPr>
            <a:picLocks noGrp="1" noChangeAspect="1"/>
          </p:cNvPicPr>
          <p:nvPr>
            <p:ph idx="1"/>
          </p:nvPr>
        </p:nvPicPr>
        <p:blipFill>
          <a:blip r:embed="rId2"/>
          <a:srcRect t="22640"/>
          <a:stretch>
            <a:fillRect/>
          </a:stretch>
        </p:blipFill>
        <p:spPr>
          <a:xfrm>
            <a:off x="1000100" y="1928802"/>
            <a:ext cx="7143800" cy="4144830"/>
          </a:xfrm>
        </p:spPr>
      </p:pic>
      <p:pic>
        <p:nvPicPr>
          <p:cNvPr id="5" name="Рисунок 4" descr="49_Karachi__DSC3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4714884"/>
            <a:ext cx="2928926" cy="19490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Минеральная вода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Карачинская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karachinskaya-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857364"/>
            <a:ext cx="3300857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Остров Медвежий </a:t>
            </a:r>
            <a:endParaRPr lang="ru-RU" dirty="0"/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/>
          <a:srcRect t="13020"/>
          <a:stretch>
            <a:fillRect/>
          </a:stretch>
        </p:blipFill>
        <p:spPr>
          <a:xfrm>
            <a:off x="1214414" y="1714488"/>
            <a:ext cx="6619144" cy="431799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Здание питьевой галереи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курорта Озеро  Карачи</a:t>
            </a:r>
            <a:endParaRPr lang="ru-RU" sz="3600" dirty="0"/>
          </a:p>
        </p:txBody>
      </p:sp>
      <p:pic>
        <p:nvPicPr>
          <p:cNvPr id="4" name="Содержимое 3" descr="tmpki1xm9_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071678"/>
            <a:ext cx="6140136" cy="408702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 Археологические памятники истории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с. Старые Карачи</a:t>
            </a:r>
            <a:endParaRPr lang="ru-RU" sz="3600" dirty="0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Наибольшее количество тюркских народов, по сравнению с другими районами НСО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data:image/png;base64,iVBORw0KGgoAAAANSUhEUgAAAGwAAACQCAYAAADtNo6vAAAgAElEQVR4Xu19CXyU1bn3P8tk34BA2CGQoKyyBgVFRBBcC7jhftWirX71eqmi3nvbfra/ftrFautWv9ZWb1FbZVORRaAiAgKyyR62BAIJgYTs+0xyn/87c2beefPOzDtZhKE5/jDJzHnPe87zf7bznOecE7Zw8cdNYWFAUxO0wt9ZPH+Hye9Nns9Zx1nFtKjn9G1p7bn/53wH/2Y7+vea9UHfH/W7d/9c/XW1b6zPNps9p73Y1Q/XuPlBmFTUj9vVa69x6tszG6vzM2ej3u05x6po7Wtc+pe56+toFbb0k2XEw2tQpgTReuKEyhfAzcH2xwguQusYxTggPUHUQPTEV/3U96cZo7gISOKZjUu1a/Yuz1idYzcjtp7AgcAwgu2rPV+MqQnOp5+tkJ+Kzbw75flc67qBUz1c5CGEk0uNXOKRAW/AnR1u/oyxPaPk6YEygmYmYXqw9Uyh5NyMCYx99m7DSC8PoM7+eJhbtaNnGOO4Pczi1jsu6XSLv+v1gsHylZ9rgDnF16MWvFE2qgsvTHSc691xPUcbO+4PZHfr0pzWoo4HFDE8wHgYZ+WK5UhMSsQ/ClIRGxWBmzsXIi4uAaNGjTRhJA+juDlfe5830TwSaARFaRoP7QIxtZmEe2k3Hc56TFzGQxtD2D/XrXcDpgeNCtcLX6V/m2OlUZW1tQbJYWZ1DJ/5kixv8dQE21OMjGtoc9WqlejerRveOddTAAvHHfEnpC/hGDV6tFbTtG9mRs4oci6p8aKPhTEqabPynJ4eXv3U0VYbw6bNWzWng6T28JazN4pWTjPgMXRum0GJDA9DY6MBLD3L+qC40+Fwtul+j+459alv8PXoOX/ftHEDVq5YgdvvjkZkZBTef7ccd99zDwYPGeoByzAOJ7Ppi0fdeWPizS3sc6NS50adrX+HYmDdWPXjdr9N5/h5XDK9yXBJ+J69+zVZ0gjksilOD4oAuppz/a3hpkaoQ9PL6LvBd1LCrB23bVR13QN2Mo56j8ZEOhvnHKhRVD2is2DBAuzatRNHRj2GuOgI9N32Bm6++XuYOHGiS606x+RkTv70OEXe3Gl4h2J5w9g0pnZ5vIpUTuF09ttFUi8P2eszf3yilx79+48cPeYUIPWwrqLR+3Ijr0ZqcAv1Dod3o06ieiTJQ2T3oHVs7iGCqzNuHeGq5K7gsW/85o9vvIHNmzejcNJ8JMRGInr5L3DvvfdixvXXGwao1x+GvumI0Xz8HrulkUv1w4SJFGPo21DOhtIqOl+vuZbRDdXdJfLAyVP5Lo3n4jgd6l6caGA6458eL8jTjrcjY67czO2KdExUrdZRg79t9h5F/oWLFqGb2LBfH0hEeFM9nhluF9Vow/jx41waXe9YOfujtWew195EdkmLa8A6ZneZEI8mMn5nRjIzmqjP1Dj0wqVvg+2HnS0q1nru/TKdvtYTzG2MParSOWpS1slxHgB0tsBo2N3yrLeSLiXuUiluaXa939m8vpdqKJ6+frx0Kfr06YOfbbGLhEXgqRFhKC8vwzXXXOPsZLN+uHjX1XdnizrG0vOY17t14zc4KN7j141JR1K3rlEq3k0qw/jcJsBDp7DyigoXYC5O8WrYRRQd7U0FzfiM/m+9VqNIK9tobNOtQ/W6sxknOV+vF0vdGE+cEK9QBvnJl9sRGx2Fq0ZmwiYSNmDggGZYNGtHDUzXtk7z6v0A77YMPKcwb8YDZuJnpl6M7Sm6uIQhrK6+Xue/G6hotB3uUeph82JDbw51VzMqeePzrhe5dZF3feUgeNBSkuACVzcoZ2zJKInGPuqeNwkj6VxKV1t6yfM4Lh5p9KEMXYi7nTq3BPsanw9O1D0X1tDQYG5cTEXJw2j+hMpIDitw+Xhdu37sHIPHYzRjQ399b9fOmTSu9TdYwAJ30kzOAz8VTA17TS3qy0rFMQmHLTEJkbExlh5v6XOWGvdbqQ1o4tI+ApjdMyHRuUdOW+NULtWFhTjx2XL0nTEDJ1evRs+p1yKhVy/5fQ2iO3VCp6FDcOyjRehx1ZUyiXbgzNeb0X/2LJTs34/IuHg4amthS0hAeJQNBV+uR3zPnojp2hVJYlvOfL0FsWndUHXqFDoNH46CdevQZeRIVOedRJcxo3By1Wqt3YbqGhRu2iTtzsTpdV8ioV8/NFRUoCInFwPuvF17T+XxXOR/sQ5JGRmIiI6W9oYhd9Fi9J4+HZHxcchbvhKJ/V3P5eai/223oiw729nHmhpEJSUhzBaJ0+s3IP3WWfK+rxFus6HHpKvc8we/Xp7eAdE5a24v0BhBUU6QcVJNupP+LlWvf2eY3S6ABSiOujoc/+RTpE2coP0ccMftGkHO7d6DSjH06bNn4+iHH6LLiBGa0S/Ztw/dr7xSwPkSGXffpRE2Z9ES9L3pRiHaco3YUcnJaKiq0qSku7Tb1Nio9eLIe+8jXjy91NGjNJCPfbQQ3cZnoSL3OKoLCjDg9tuQu/RjdB0zBlUnT6JC3p8x506ERUSg5sxZ5P/zn+gyahRK9u5F2hVX4Oy27YjplopuWVnIWbzE6zkyQsH6rzx9lO/73nijMOdn6D1tKoplfDFdumjvv1CKJcDYWRK37lyJcN9X6HP9DNQWF8vf53Buzx70veEGGfh6AXSiEF4kbPNWpF0+HgUbNiDjrjloqKxEjkhg35tvQt6KlZpE1p49q3EvQekmdQlYo90uwC5GTOfOwuk29Jx8NY7+/UPE9eiOxPT+OPvNNvSfNVOrEydSmiSfFXy1AQOFgRRguUuWInXMaKRccokQfLdG54pjxzBQQCVg+ufSJlyB0xs2NuvjKdEclOQzW7aK9MUJ2OMuFLxgGTD2uF4k5ciC99BzyhSNg3teO0XA2aKpPHJ/7+umocnRiHxRWRl3z0HRjp2I697dLUkE54RIGIlJsFIuvRRntm5F52FDBdQqAaYHcoWoPa65GqUHDqKTfH5i2XIBbhJsSck4tWatpqqOfvAPdBc1FZWYiLyVK5F5/32wxcej/FiOqNBV2t/V+QUaUN1Fig69+z+aWsv/4kuv5waK9J/7dnezPlLtZ0oMkkwYHhWFXjJOaoILoTQDTB9JsNpBf3qdUhPOwcq/5mtl4vCKZBHwiJgYhItaU5ENfq55aDpC+XoPq3kvR5j3XB9R0NdgH7WVBnm/vniF2kwiLlbeqdrzima4bJkxiuOL3l7P0ob5CyEFCi+ZDcoXYXzVNXbU10DMmMn4WaD+Gt+lr6++U+83Eln/uWIS/vRXr/lao9Nl8EcLs/Gr+mEOh6OZ02Fcq/LXQKDB6TlMTyx9m2YAGz/zJ/m+uDcQeGZgmTGPkbj6vvhjIuN4fb3PSEMzBnA/qyRMr1b8ddqoBnypKSMgRu41cpmeY41qJBDhfXGsUb35CiQbVaoZIMb++QLKKIVmTOqPQQNprGYSZiZd+kbYgbLSMtSK3UlIiEecGHvj93pwfA2+JerH2JZR3ZgxnVkdX8T3ZUOM4zFTjb5oYEaLQGP3JzCmKjFQx/NP5SNBJqJGjrU7HAJeOFI6pTgdDSlGBgjUtpkaCaSmArXpC7RAz/H7GX+bht7RjSivDweX5uNi7MirDEdyl4mosVdLcCESjuJZcNhjJRnBOZcMpqx99LJgqqNFgJ2VOVS0uOVmxFUgNoh7n5raJajO+KvcGuBb04n5C69GVILMERsaYA+3I94WgbO1UThSn4WRKVXYVBKLxvI7AUesAKpP4TEuWekWcN2r3sCmuSOD6l7QgJFw5aUSx9OFWcyIyc+ixFWPjY1tJmm1Egaqqa1DSkqyT3Ua1CjasXLlqSzsL5mEzXkT4JBF1Yk9dmJ4z8X45ORk3NSvCMtyEvHmjodhd0Q7l9wIhrhxkU0O2DlVaJKpSrhDvmCYmVKq66zU2/DoqKB6HzRg4lWiSibQej3sT3/XC2faIiNRW1cv9k7UqDyvSo2EvNLS0oLq8Hddef2WX+KXW66Go64MovABCTT/bMI6vJhbhgZHnaioSNRX3Qt7o03AkbmmgNDD1oiHx6Vi1d7D2FzZGbO71yJdggKvbj8nIHom4GTqTY86M7qslqAAq6+vxzkJR8XI7F/ZKKvAmTkzjTI57iSxOn+eldWBtFe9xesWosLeH3URIh91UUgRMOwRh/Bm8TbU2WtEZqIQVTFbJCxWtIWoTkGsj1iL0b0TsftkNs7UJaFLVB2mZqbj3f2lkmnFyblIndST2vj6kTFBdd0yYJSsEgErymW7WmJTzJ6pFSmLkUByg0QbuqSmBtX576Ly4YP34u09D2PdySiRjiZM71GDh8a+ip/v74//c0kp3jsSh20F30eqCM6T47qJCxKONUeLcM2lnfGTdWdFFUYgIboB8+S7bwsqcFXfFBRWNOLlHfmoDYtpPxtWdLZIwIpsEY3Msg6MDdHD7CzSdqGVynNvo7K6CCfKkmETO9Wz01kkxiXi5f0HkZ5YgjPigCzdex/mZiRjXFoUBmRkor6hFjU19fjFV3nYVtiEOZckYc7geCQkdRLV2YC8E/lYebQCHxVILuXcdlKJhacLRX2LYXWVEnE88gsKMXTwJe51s0DENpvR65/hnC7S4H0GarO9v1+z9gtJ947FhCsu93rVtQvno8JRL8oNohLnYHhCJJ68sgdS42NlWpOMiopK/HVHIRZmV+OZiZ1xdd/OiJF5a5kw/vHyGry0KR85tSJhj7STl1hYeEZLbHEDVlYOh7juXaRzX8kyChNguOJWKUspTNwcLouRGkCu5BErhK0W77G7GOcLqfgCbOqieUiNaMDJughEVNyBuqZ4pEbacWWPaAHNptFmeW41iiRlpk9SJCZ3j0WEqNST5Y3YUFiNOnFW6D1unNtONqxK1sMc4vHpy8HDR3Fp5sA2o6+kK6CLrERfSMUXYL/d8Dh+IDbsw2M2JMU/j+gwzsOk5+50OI7CJDXA5dc7Z0VNuHlwt6CGa9npkJgjykpKYWupHdOlXPvrYVJKSlADaO/KvgB7+LMnxFOWyIbY3gcuHYMoIuDOi/OTukO/X1eyBjwU1BDCRG0FTBFQLZ4Rtdhix8MAmC8vM1lyRALF5YIaYSsrr5ZF0zhZdZ4oq9P6Mn3hs6i21yJaXPNF1xUhLrzeRKJ8JR463bCmsAZJlVgaVA+DAuykJMYwhqgJs0WJCao3UjleVpFtF5Dj4QuwYMfVVvWDAoyeIie7tsgIyVm37uI3mzS7eNE4CHqJUTInu5BKSAOmCFkiyTjOJLjAJUKAdcj+MXt9nSnIbCVecj0oVReSKlQjuygA42CKJerhnQHhDZ4KO+lBKJVnVKm3y0S5c6eAkkrprCwv11SlMRwWmF1aX+OiAYykKBWvUbJoPCCIWx4tKi1GIvSUGCOB6Wmek/S4SEl2YQzRikQVSO7hscOHNXffJjHM7pLeViaT9p69e3uhQQYpkbYZLWnLDKeLCjBSrEIi97WSlZvaraslAIJxWAjC1o0bZXHQ7gUOs6suk0RSMgRBKpQUuyqZsLOQCXpKIiqZht4df7JeSyMoFx1grVU6JDYBiXaluZHI/J3lXFERDkiiamsLnRkNYEMam5V2FWBXSLJrSUmJrOGlgJqiToLWDIh3kmlIoELGayt1HpSXGKhjLfk+T3LcT+TkeD3aWaL2HGDRmTOWmyTIBOXVl1/GWQGaRO0sGcT8vYv87Cvp4VnjxiFRUsS5KqCYItALFGAjLxuBfZKCXlZWpgGXJanfWyUJNlXaopZRC7VcgiKI1dXViBIVztV5MiFtcaLY4aFDh6JLK4Lc5x0wcuo22eTQkjIgMxMFsomiRojDkiCbGeigsNRIXJJTD7M5XZrEKzMk69hKMapErgdqqtalBVQbBDJZmIGFklcqdpbgJYgHTDCDmQb569d5BYypAsXCgblHjwakHQdNEPSFtmr3rl3Y9e23knJQiyThYHI2CUrCkqPJEJS0VOHqTNnVwtIawLZv344zIvkRol7JDNqCroBHkPizu6SmM6OMABIwvn/IkCEaaP1EyltbvjPAqMeLZNsSB0ObReLTYbBSOE8bKluQfv7Tn2oTd6oaBor5O71Sci/bGyw5+/3793c3yZUDqr8esjXqz3/6kwZqtDxLddhJPmddEnaGbKOibTIregljXb4rXmwigSgSdUvm8GfHCCQdoZCzYfTidmzZgjWyHYhzuDTZ7U9iFwq3dpe8jsvFJvgbFAdNjqVtUvZCT+AUsRulYluMhZETTgX0dpJAUvp6C8fzn7/3KsB6yg4a2qxBgwbh9OnT2ub3/bL/jTaM0kZblSQqmQASWIKoBczld0p9V5mWqKWnkLBhBGzXN9+47Yue6H2E02mL7CI1R2XHyYGDBzWuZJ1zAgKPI+KCKQ03iUOuJZGpgihlQwYPxi233op9oh7rRIqCKbFCYNqzJJf9MT6r9xL5Ll+2yGjDqEkIIsEJWRtWLWtqxwUQuuv6MlBUGb3FelEzxqJ3HqgG9RI2+vLL8fVXX+FL2TjIFAPW7Sucn3v8uCbBNPydhdMZHssaO1YDm4VzM07EKZVcEqGKNJNa1jU6Hf8yNkwBQS49K7asMD8fFS6PLhiJ0Ncl4em4sBjB9OUlcgI9XnaHWi05siWXzkXv3r00aWa7tGEsVHW0ZYFsmGIUq+/0V+87czqMnaBa2yU2garDSqGKpL2hhDFc1dLCdsZfdZVb2lrazvl67rwBxgHn5+Uh58gRS2PvIbFDzrtY1q1Zg48WLkSyGPkq4fJRl13mdtl9NUawT4md3CShrmqRin5iN8n5nDtx4jtWVCYdigu9nFfAToqtoU2zUhheGirAUPXRueDPYAqDzQ3iZVa6spbpaHA+FmrlvAJGW3ZIXOPzVSh1/Qa4jjU6X50I8r3nDbBg1GGQY/JbndOBZJG29Zs24/5779bmTaFUzgtgao3LH6G6Sohnn0TqN0qcUS2NpIi94bwsQdQjCU+PjbmMseKWc75D193fJJiufP+BA7WTRF974y3Mf+o/Qgkrra/nBTAr0pUhc7PTsvSigrmtoSxDW1R9tGMsdMf1gDECQa9VWyUPcrmE0RcWhsu+i3JeAGOqwD4J2H4XhaGpIXJCD0FTxQjYejmPg3MtFbDlPItLKCrUVC7zRYaijouTxEgHvUp6l/zHaDyznnmwJp9Rks/pCtthNIagsn1O5KkJqIZHSmy0JRH88wIYOTlb1paMEY/2AJAR/XRXlN4XYPycE2AWxjfNCqWQnilBojTql204Hhb9pJrtmaVJtHaM5wUwdlq552ppv7UD8fW8fv7mCzBKzgbZH8BlGIao2DdKGyWBE3WCSFVJ6SmWFQYC01MCypQogsfnCBD/ZlCZzzAoXChesLaIKjFFSiKljtJ2pURaWhoAPm+AkXgc2BaJBQZbmIwzUlaPX3vlFS0CTpXFSTB3c54WIsULocn1lIbRclDYpGuv9XJGSOTjx09gwIB0LzUZKMwUbD+pegn2RRGa4uAZfaeEEbj94hGulHOjGDqi3qc3SEPeSdapyPHkTHI2B3+l7I7pJZGPCpECFgLA7ygRZl7iqPHjQ85998Uc51XC9J1qFKLv2blTi0QwWYacyaV/AsS/GaXwt+yv2urVt682DXhbFiwJPrl8hBh4Whn+TfC5Kpwhdo3/Qq1cMICRcARrvxyZR/c7TYjK0FWGrHXx8wOuo/QCEZjqkiBrJxW48jo6iR25TOZoF0O5oABTBKWq5NoYXXJ1zM9uyaVQccBgCc/1MM7rUsX1DvVyQQJmRtRiWfQ8aDFHkSAPksSX5cuWIU9WBFQi6fcffdTSxPhCBjVkAKPUMbuKURIrhbbstCyn0CFh4eoyE3lCvYQMYCR0MFJmBgztWILMk0K5hBRgnFtxOYa5jC0p/STw21skL5RLSAFGQjN9m2GtlpQU8Ra5CBrKJeQACzYXRA8O7RqXV0K5hBxgJHZLVqq5FpYpaQF08UO5hCRgmgMidoz2TEXKA4Fwiewa6ZiHBaJSO3/P6DdXr2nXjEmojLrHudbAOAGnKmyr/PZ2Hpbf5kNWwvSjopSVSyA4V1LmGExmKOpSOTrpYgDIiN5FAZh+UAzuciXXyv7p8ykpLX33RQdYSwkRKs91ABYqSLn6aQkw7UgFWVDkwiITS9Tfatk80Ji5ksulDrNNc1yKZ+6DWX4gn1M5FnwnFzr9ZSfxe73X+F1lMgUaf1t+bwkwEvWdd97RVn3pfTGbiLaCR/IxV4FEpc0ggUhkEo3BWi7ZF0iqGgEhMblOxc/5PT08ZhqxjXzZyXKJLH/wJxmCzgLrc/GRORL6zCPmVPA5bqojwzBfgvkT/MfPFAPQjvWSnZejJEXgQj8ImoBadZAsAcYGSWSmd/EfE1DaugTTNoElkPx3sZR2AexiIc6FOI7vHDBKCNUQ1R6l0Xgsgp5IVJuqri/isY5KMaO69Zd5ZKW9QCCd76PY2xywKY/9BTXlRXjh+1manVJnYJCofSWoStvBXfW0QXQgaKNUnh43ZNPu7ZQkG9of2hvavc/vuRu1ssA47P+9oNlEZsbSJtI2sX22yXcNGzZM+3lQ9j7zcz5Pu8T2mFDDZ6geewSxfUgBxNxBm5xlXHamBBW1pbhshOuUa+2WBxbn7e/tXdoFsIbaSiz59d1avp+e45V9oyTwHwHzJRF0JBhxJ2AfzJiu0eGBf36h/WQ7BI7fEXDl9dFpoUPjq03FKL72KRuJzXM2jsrq9dhxWZIYWoTImiIchpxCUGeH/Wwl4gTA9J5yek5aihxk5rpt13hDrA8EyVhkBvY5mHzENgfsl3+8Xs7VqMbUMc+5j+UhgShF9MYIIgmhPEZ1sAlVI787dOiQJhmUht6SU/j0o7+TywXqcd9j0zSpIYjqlBmCRolhdiyTROmdMiXtiISeCDilmG3QQyTI/JsSF1jCnCnVTY4wlFUXYt/2rUjcuRAN5/Lw1tB/R35Ud1RvypbLrcXLlaqpiTGYPLYfRvSOQVRjPSKjI2UcRzWJo8ZgXwgKx0hJnTRpkqYVTkp8k1plvORDWi3tAhhf/twjn7n7oN+UTfecf3MgysU3dpagsA7LU4+8pIH0+t/+W3P9qdqU3SOXEjT1j+D5kh69xPqad5HjuWEhITYRnbvGY9fhdfhiy7uoLXNgTF4VukadwaIBD+LbpJGo2XhYAHMqQz7nkBsfkmz1mHPdKNw2bSTqK+vkiKQETfpJZD2h1aZ1joNjCGbvWZsDxs7s+Jlz933E7Nc1aSD3095QJV0qa02cB1FaCBqlgnMmdmSAbPVhfSU5VBc8zmf6J7yhtgb/mdqopVxTUumyUwoJINvjTwJxWM5MVHMyvcQyd53t+xtwk9w0dOZMsewLc2DnkSXYkr1c9lmFyT0pYehzMgnj6o9ifa9pWJN2PSoFsHAXYE6Gk/uK5IIbQjhuSBf89P7rEB8jl6toR55blZ/A9doVsNHPb2jWA2VvrHiIrEs1RsBYlkwdrqlWgqO8TAJOSfW1m4TPUUKVJ+mPJGECFP/7bOPb2JG9WDBwHu9HgkdW2jC1qALHkwdhQfrdAliuAOZ9PqNWNcyB2vAoTBzUGc/PnY4YuTRHLFVgJCzWaBfALL77wqsm4rHr4Ap8uuE1TarEvaGeEMkRosufw3PlhNSoCLw6+ElUbpAbLuyykSIhGr27JcttGDbkny3HqWK5gov1pa17rhmMh2ZlafeBtVXpAMxFSW3DRU0J/rD4cdhry0UqdPd3SZ2oRjsSymJxeWUFXh4yX25Hzxcb5oEhMkLCZHIth7vIRQFRYTa8Mn8aBvVqu0ziDsCEwsrB2b3kQ2zd+REqJP+mwSaXstEiUbS0aYio3sYIXHGqGp9m/FA8R9kCKwdI+ywCWIM8N3VkH/zkwWulmrXTxQNJYgdgQqFjuYdFGiLw1TPPoe5MIexxDlQMjUV1ehQcrnOnGsU2UUlmFEfiRMo1WHMwBWHNTZgXvQlRjOTyfPDzOyUxVfZ/WT4U3jdsHYDRKZH/TuUW4P/PewGp9UVIrC+BTRwee5yoyUHRqBoYjTq5QZYlusGGlPpL8eHxoaZOhxmpf/pvEzFpzEAtFtJaOesATHMtmrBi8yG8/N42RDTWIRZ1SK0sQqpMmrvVFiKxqRS1AyJROVj2ONtikVbXFQtzrkJYnR+VqGyj/LznuiF46GZuY6JdbB1kHYC5SLhgxTd4Z/kBTQacUUHOqcIFQAmBhVWie+VZdK0vRFzfUsT1jMHnOZMkAmPN+5s+tieefmCq2EKpb/3OIVO9GHqACYM2Cj2tkSqACectUS5o/rpsMxaszpF2HWiQC9kitR3/ci9llWwuj+0k4IkFapKohdxVGWmrkmA0j9azNiOeNro7nnnwun9RwDSJEGLyvmOLgVbCplYFOOl2Pyfglx09jKPrlyNndynWlsVhX1JXuRFPoKqXU0VFJaZW56Amph9KYtIQHi237PFL9sHCrU3OmweBmVcOxI/ulOjPv5qEkefrqoqwfdWHSEsfhMxRomZchd+V5B5A9v5t6J85BN0z5cIA7TtaqDD84OGHsXjRIrzx1p9w+513aN84hKCrn/sJImMKJF4YhZ0n6/BN2pUiYaIKeUHbFUno3bkJxdWRWLC5CJVyFyVb0271EmbRrJEvFcepAL+X/82dPRozJw11MkrrTFj7pAgEUEQt/ppjzT+yA7mbP0WtxPGuffD/ui8jJBm3LHxT7tqMReG5Uky4/UkBzEk0uTQJB7/5HDWFJxGVloFhWZOcfRBQPnz5DQy6LBklhUX4x9K9sA+Ygmq5RouXlk8fmYCJvaqw4UAFPs+VNAMNnOAoTliff2K6LMO47pAJ7vFmtAoxGyYxQYlGFB/egcrSWgy86hbP7YRiX7I3LUWn+ETkHTuE0bMel+94I7lkSNEylRagNHcX4jMnIjo+GeG80LqiFss+XoO8fSskkByH7PKusEenozIqRpwNuTEiph5P39oD764pRvwmE28AAA7ASURBVHah0wlpkvmYVdCITfeUWPzX49NFMlQU2Jrd88XVIQWYLGKgTtLgyg98IWtVsuI8/ApEuW5eaEQ9lv/tVQzO6ItNaz7HrB//HvGyDkeizX3mF3JzuQO3yzXyzy/aj6mTJ2Lew3NQU1ItB6ycw9nNa9Egyzl9bpyDBX//GhUS5TiUm42utgb8aPZALNtyDp9uzMakCVOkNQIXWEyo/Rolpjj7muEYP5IHswR+xorqCRnAOFxGgk4XFqPi43dRvecQev74WfQYmK654kePHcG/3zcb8//zObz35zfRb/yNeO6Z+TiScwrDZj6IYf37oXOCA7lna1FcUo6Da9+X+ygjxdnYAptckN0o1/LKEjJ2H5ITvaXOHxe+I/OsGjw+ZyoWrt6MHTkn8G833YWBffq76KpZMh2NRf5kiYhSTUCd96LF4YGZWYhqw61LIQEYyeIQli2tkdOqSVgp55Z+gKQJE9FFzuSNk/DPEz96HEv/vgA3zJiCXTv3I6+oHNmHDmLllxvwwHN/QGpKEgb0TcOmfXLWvcOGRa/9BKP7p4lc2hCdmuYkclU1ygvysPFgMZ761QvyTQy+d1UW/r7uS6kXiRlZ4/G9q2eYCwKXYAiM9NMuyzRiBnHz1GHomiTuv/zeNvLVTnmJVkQ7mDqUILtwc3GlXZsPNdKLCKtDhKw7yWoHasqKMCRzMH436yaMeHIeKlatxCNvvo4nnn4Wcx+ZgIef/ivWfiNJqOk9sGnPPsydOQ5PPXo/bBFdUZx3FEcKeDtSE/p274XUpBSk9ozH0tWL8I8FR2RjXwSOnM7HgPRk3Dd7ghCfF4Wb9V4cHLFTEbSbEinJyspE767Mh+QZ+Ga3yAZDAU/dkJAwzrtqxW8vr5EdJxE21IiH2ChuXKJwdLUsIq4RaXv1ld9j+dTpaJz3Y+Av7+Iv4hFuP3wA77/3JH7z9l68+uFXGJrZHxt278Hy1+di/MBOqAobhdLKMnx/hoSZIprw3K/fwuXXTkNd3kZZ6orE27/dgzrJJ6mpq8ewiT1w223dRDUO0pZROHnX48YJdYTYrHjJ5xgyqBeSOsW4FGbrnAwjrCEBGIlTlC9RiOReiCwvQYkAUZMtp6zdcxvKaqpRf+YQYlPSceLRH2C9gDZ0xzZk3TEL9ZdmiBTV4ZUlW/H6gk8xcmgmvtz5Lf7+q2cxsV8MumVMwI5d2/HKvB9oc9qZP5yHW+68C+UynztVG4Zxt80TxmBIPhy3XjcN/z1rDGqSBoqnKEuSOg+fDkak2K8unZnkwwyqNonDmIpgSABGXq6tKkeUOAfVsgxV2uBA/su/xWXznxK70QhHg6xVFZfiwAOPYs8D96HPlo24bEAG4v/jCeF6B579zZ/wlw8+wTi5jG3Ntp34yy/n4+5bpogERODrz1dh2esvatODcTPvxPX3PYpoQWPf4VyZGjwmgGnHheGuGZPxyjM/FBtK7emUrXBBOdLWJElBUZLKIFcyshH3DedtK1kKvRABzMNsSz7+GKvWfIn4c4W4e/58jBkpxzMI/eo2bkDpS79H+BtvAIs+hG37DiT/+U8SZmrC66+/hUVLlkneR5So1Ur87te/weVjR2mOxkdymtvn77+mSc3Y6TPx4LyfIs4Wht3ZxzD21sc11cdyx7Qr8P5Lzzd36dsHF58GLqQAY2zurbf+iD3f7kVpVQWeeOJHGD92nDa4qvffR93CT9AgzkbY4sWwvf03JG9ZK0fyhePNF3+BD94WV19ujDgqscPPvt4v22XlQoFGB/78219h7/qPRVwikD7icsz9yW+QImtf2w/kIuv2H2rBXhqjGyePxpLXXtCcE+/y3SIWUoCRUMuXL8eKFSu0HMWX5R5LHorMUvbCr1C36nPY77oNEXuyEf7ZKnTesBrhkhJ3/OgR3HXbTNzyvVuwfv0GLFu9Tsu6qnM0oLBIbv87k48Gh13Oqe8ktxn1RJeYMOQXnMWcx+bJ1EzmZnv24vn/egZz75nl0Xgtc/Ja/VTIAbZLrud46aWXtBTq1atXu28QKnziCcQslZNKZY3KLt5jY0Qtot5+C/FTJmtOww033IhbbrwJa9euwSIJAnuCt87LwZnTaBMQY+Pk2kNaN5mkv/LqH1BbV4033/gjDmcfhk3yDL9beWqOb0gBRpX42muvaUfIMs35kUceweOPP66NqjzvCA4s/x90kVXgAnHVu42+AplT7xBNZ8O3u7/F/fffrx16zEOWX3zxRVx//fVaNGLz5s1aejiTU5mFO3r0aG1fW3Z2Np566int97Vr1+Khhx7Cs88+azla3mpR8tFASAHGMag8df7OBFGV5lwv86XqCl5X2E0IX62tV8XGJWvB2gYBkX+r3Hw+y8RTPk/ACAp3y+yW00wHy8mmzBhmhjGLSv1WzwezBtceoLU5YO3RyY42g6eA5S2zwTfd8UR7UKADsPagaju22QFYOxK3PZpuNWA08NxupC7E5t/cVkQjSu9M7fni/jGW9PR0t0fGHSv+bhPi92yXbdE955Yl/s7Ne+qiGdZR+9EC7cdiH5i0E+h8Ee7XDnRCgZU63DrF0panLlgCjCCcyi9AuQxkQHp/VMv60knpTH/Z21xdXYVPP/1Uu2OE+7roifFCahKVxOZEloeq0HvjIFmPBOPeMe6i5ERZ7SPjFiPuLWN97h8j4Hw3Cc1/PHODuzz5DJmC7+NeM3qY9P747v6yjkaPkPddcm6nDnRR53vwec3TlFVr9k29m7s9+TvbJJORIbjnmtui+G61t40Mwn7xkBieLbJHTvpW++HU+STqnZz8c0dmrlx5zDbJWPwsJydHe7c64n2i3HTBfeJWiiXA2FCRDKao+BwuyczQrog/fOQoBl96CaKEYFYLB07QmJLGor+smn+ru7jU7kW1cVxdXW+2C5Nt8nOjW6x2cRIAYzH2w2r/W1qPuz8JJkFR/eRnZFir7rx6t2XAqqtrkCsvyRjo3E158lQ+RgwfpgHGTXUEwp96IxiUAv5U+4IDqR12km1TWrh/mWrRyrv0hCU4alN7SwlufGdbtNnSvlgGjC+oFVVA9UOOz8k9rknYDrmxgdzMDeIsBI7qhYOkaqC6oKQMlAMmuXGboJHruWmb4HGjOrfDkqi0heoaJ3WsBKWR4Sp11T3rEGg+S7XE97Au/+bPEXK5Wz+5jJRRDqpEvk/ZNrZBNUaVRNVGNc33kgFpW9VGeo6D72WbZBZKsDpuiWMi41A6qDL5N8eujnTiuKiyqfqpwr+Vi+1oNylJ6ugmPqMuh6N9mzx5suUb/oICTHEF7500qkTaBnZaSQ25kMQieEr6lAOhdL2/YxGURLINgkIbwEErdRqIQ439CVTf1/cch9II+jpkUjoVZDArmkI921p1HDRgJPbZomIcF/WYmTEQ2XLYCYnKS9MYBiJRyenkanI0PyeQ6iAxZaDJdaxHo65UJevQ2eBmdwJDiaREZcryiWqTBpzOAYt285GOc8n5fI6cTan85ptvNOnnhnn+zXbJ+ewDmYBt83dKGp0KtsvYI39XJ/uokBWdHzo1lDj+5EZ4agb2mQ6WcljUWNgu+8J2OFZ+zvfwWUoXx82+kWZ0OqyePBc0YHouYyc5cHaYRpSdoB1TB63obRo5np+TYCSykjoOhESgaiCnkgBsh8XKkXv+7BXVt1KH/lx6MgHH0ZLrqdh/jifQlKKlEm58zhJg7NRXcpOeukpQHcFADldEISC0KQSEqsIoVYzCKwkg0PyeIJFQ5EDaAxa2p07UoX3R9igLiHQ6CCC5Ul0aSomhyuWFOCQY644ZM0a7op5MQJebfWe/adf4HG0M+8p38l3sE7mc7fIzSgD7Qg+W36krE9UBL2RO5Y6zPlU167JvHD+lk+9jX9SRSmoqwfaU7eJz/Me67eLWB+IQEp6gUBUQNBZfdoT2iQNTkmTWtjqExd8xSHzOn/seqM/8XvVFzQvJHFRdVlWU2Tv0mqetbJdqx5KEkTO5GqwOtuQgSUhyC70r2gdyNTlTeVWUDtbjPzVppOqgZJGr1FlMlEZyvVIt5EzOV/gcvS0Cog695HPkWn7Pd/F7cjalgs+xP/S4qNqoojmBJwB8LyesrE/poG1U9lZJtrKnlBqqZrbL8dJzVHM9ddczx6C8Ur77wIEDGj34OW0b+8lxKTvO58kAfAc/Hypn6BNU9pf9mDJlimUGsQSYL041O9jE6oTQn7ekt2OBpMTX+5R3Ryk3m6AGI5lWPLu28koDjbfFgAU7gTXrCNsgp9E5MVNB/J4cTjulnwLwGdYPxp32RwgrccFAhNR/b4zgBPNsoLqWAKPa2LLFecwQB0cVx8+o65W7TlVCopKIVCVqZZdiT+Oujuyj7SJ3k+BZWVnamYdUFcrtpVohQGybz1F1cmKqHAR1/i/7QuDYLtUc+0H3n+qGapOqhyvNVH9sjy42bazqJ7WD+sd3ckJN1a7igOpsLDWd4M3mnCaoyTqf4RxMxTb5OWnD92/dulXrg5rQUzWyXfadzgtVvDqmkJ9PmzZNG4eVYgkwXw21FSft2LFDGyDnQPpYo/69Si1xsEqyrKpf1Q7r09skaLRRyk6R0QiQ8RxIfwRkG/qzsGjTyBBkDs49aTPJmGQU9p1HBxLMllxnr++HJcAoTV988YU20VSD4sD37t2rcZk6bZvSQyKQ+9SVvOoKeBUiIpdR6tSR5pwoUwr0k0sOWrndas8xOZhSQ6lQoSKCTO6lW0+JpfPC0BRdbybbMARFBlBXzPOnujmCz6nlDz5LCWa7JCh/Z9uUBk66CQC1BvvJ8VOSyax8B5mM9OG0gX2jxPGdZAKqej7HZ/bJnWd8D+uSNnxO2Vk6Sv485qAB88Vp5FhyEDlJxQhbY1eU4ebA1PKJXjqCjW7rw0pkELavD29ZcSaMY9dLNRmPYPiLuOvP3te3pZ4lQ1o5kS4ot56VqTJYyHmtmaNY0dMddXxTwJJKpJpj3h/VFNUVowkd5fxQwBJg56drHW81o0AHYCHGFx2AdQAWYhQIse52SFgHYCFGgRDrboeEhRhg/wu6jgynwXkdZ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png;base64,iVBORw0KGgoAAAANSUhEUgAAAGwAAACQCAYAAADtNo6vAAAgAElEQVR4Xu19CXyU1bn3P8tk34BA2CGQoKyyBgVFRBBcC7jhftWirX71eqmi3nvbfra/ftrFautWv9ZWb1FbZVORRaAiAgKyyR62BAIJgYTs+0xyn/87c2beefPOzDtZhKE5/jDJzHnPe87zf7bznOecE7Zw8cdNYWFAUxO0wt9ZPH+Hye9Nns9Zx1nFtKjn9G1p7bn/53wH/2Y7+vea9UHfH/W7d/9c/XW1b6zPNps9p73Y1Q/XuPlBmFTUj9vVa69x6tszG6vzM2ej3u05x6po7Wtc+pe56+toFbb0k2XEw2tQpgTReuKEyhfAzcH2xwguQusYxTggPUHUQPTEV/3U96cZo7gISOKZjUu1a/Yuz1idYzcjtp7AgcAwgu2rPV+MqQnOp5+tkJ+Kzbw75flc67qBUz1c5CGEk0uNXOKRAW/AnR1u/oyxPaPk6YEygmYmYXqw9Uyh5NyMCYx99m7DSC8PoM7+eJhbtaNnGOO4Pczi1jsu6XSLv+v1gsHylZ9rgDnF16MWvFE2qgsvTHSc691xPUcbO+4PZHfr0pzWoo4HFDE8wHgYZ+WK5UhMSsQ/ClIRGxWBmzsXIi4uAaNGjTRhJA+juDlfe5830TwSaARFaRoP7QIxtZmEe2k3Hc56TFzGQxtD2D/XrXcDpgeNCtcLX6V/m2OlUZW1tQbJYWZ1DJ/5kixv8dQE21OMjGtoc9WqlejerRveOddTAAvHHfEnpC/hGDV6tFbTtG9mRs4oci6p8aKPhTEqabPynJ4eXv3U0VYbw6bNWzWng6T28JazN4pWTjPgMXRum0GJDA9DY6MBLD3L+qC40+Fwtul+j+459alv8PXoOX/ftHEDVq5YgdvvjkZkZBTef7ccd99zDwYPGeoByzAOJ7Ppi0fdeWPizS3sc6NS50adrX+HYmDdWPXjdr9N5/h5XDK9yXBJ+J69+zVZ0gjksilOD4oAuppz/a3hpkaoQ9PL6LvBd1LCrB23bVR13QN2Mo56j8ZEOhvnHKhRVD2is2DBAuzatRNHRj2GuOgI9N32Bm6++XuYOHGiS606x+RkTv70OEXe3Gl4h2J5w9g0pnZ5vIpUTuF09ttFUi8P2eszf3yilx79+48cPeYUIPWwrqLR+3Ijr0ZqcAv1Dod3o06ieiTJQ2T3oHVs7iGCqzNuHeGq5K7gsW/85o9vvIHNmzejcNJ8JMRGInr5L3DvvfdixvXXGwao1x+GvumI0Xz8HrulkUv1w4SJFGPo21DOhtIqOl+vuZbRDdXdJfLAyVP5Lo3n4jgd6l6caGA6458eL8jTjrcjY67czO2KdExUrdZRg79t9h5F/oWLFqGb2LBfH0hEeFM9nhluF9Vow/jx41waXe9YOfujtWew195EdkmLa8A6ZneZEI8mMn5nRjIzmqjP1Dj0wqVvg+2HnS0q1nru/TKdvtYTzG2MParSOWpS1slxHgB0tsBo2N3yrLeSLiXuUiluaXa939m8vpdqKJ6+frx0Kfr06YOfbbGLhEXgqRFhKC8vwzXXXOPsZLN+uHjX1XdnizrG0vOY17t14zc4KN7j141JR1K3rlEq3k0qw/jcJsBDp7DyigoXYC5O8WrYRRQd7U0FzfiM/m+9VqNIK9tobNOtQ/W6sxknOV+vF0vdGE+cEK9QBvnJl9sRGx2Fq0ZmwiYSNmDggGZYNGtHDUzXtk7z6v0A77YMPKcwb8YDZuJnpl6M7Sm6uIQhrK6+Xue/G6hotB3uUeph82JDbw51VzMqeePzrhe5dZF3feUgeNBSkuACVzcoZ2zJKInGPuqeNwkj6VxKV1t6yfM4Lh5p9KEMXYi7nTq3BPsanw9O1D0X1tDQYG5cTEXJw2j+hMpIDitw+Xhdu37sHIPHYzRjQ399b9fOmTSu9TdYwAJ30kzOAz8VTA17TS3qy0rFMQmHLTEJkbExlh5v6XOWGvdbqQ1o4tI+ApjdMyHRuUdOW+NULtWFhTjx2XL0nTEDJ1evRs+p1yKhVy/5fQ2iO3VCp6FDcOyjRehx1ZUyiXbgzNeb0X/2LJTs34/IuHg4amthS0hAeJQNBV+uR3zPnojp2hVJYlvOfL0FsWndUHXqFDoNH46CdevQZeRIVOedRJcxo3By1Wqt3YbqGhRu2iTtzsTpdV8ioV8/NFRUoCInFwPuvF17T+XxXOR/sQ5JGRmIiI6W9oYhd9Fi9J4+HZHxcchbvhKJ/V3P5eai/223oiw729nHmhpEJSUhzBaJ0+s3IP3WWfK+rxFus6HHpKvc8we/Xp7eAdE5a24v0BhBUU6QcVJNupP+LlWvf2eY3S6ABSiOujoc/+RTpE2coP0ccMftGkHO7d6DSjH06bNn4+iHH6LLiBGa0S/Ztw/dr7xSwPkSGXffpRE2Z9ES9L3pRiHaco3YUcnJaKiq0qSku7Tb1Nio9eLIe+8jXjy91NGjNJCPfbQQ3cZnoSL3OKoLCjDg9tuQu/RjdB0zBlUnT6JC3p8x506ERUSg5sxZ5P/zn+gyahRK9u5F2hVX4Oy27YjplopuWVnIWbzE6zkyQsH6rzx9lO/73nijMOdn6D1tKoplfDFdumjvv1CKJcDYWRK37lyJcN9X6HP9DNQWF8vf53Buzx70veEGGfh6AXSiEF4kbPNWpF0+HgUbNiDjrjloqKxEjkhg35tvQt6KlZpE1p49q3EvQekmdQlYo90uwC5GTOfOwuk29Jx8NY7+/UPE9eiOxPT+OPvNNvSfNVOrEydSmiSfFXy1AQOFgRRguUuWInXMaKRccokQfLdG54pjxzBQQCVg+ufSJlyB0xs2NuvjKdEclOQzW7aK9MUJ2OMuFLxgGTD2uF4k5ciC99BzyhSNg3teO0XA2aKpPHJ/7+umocnRiHxRWRl3z0HRjp2I697dLUkE54RIGIlJsFIuvRRntm5F52FDBdQqAaYHcoWoPa65GqUHDqKTfH5i2XIBbhJsSck4tWatpqqOfvAPdBc1FZWYiLyVK5F5/32wxcej/FiOqNBV2t/V+QUaUN1Fig69+z+aWsv/4kuv5waK9J/7dnezPlLtZ0oMkkwYHhWFXjJOaoILoTQDTB9JsNpBf3qdUhPOwcq/5mtl4vCKZBHwiJgYhItaU5ENfq55aDpC+XoPq3kvR5j3XB9R0NdgH7WVBnm/vniF2kwiLlbeqdrzima4bJkxiuOL3l7P0ob5CyEFCi+ZDcoXYXzVNXbU10DMmMn4WaD+Gt+lr6++U+83Eln/uWIS/vRXr/lao9Nl8EcLs/Gr+mEOh6OZ02Fcq/LXQKDB6TlMTyx9m2YAGz/zJ/m+uDcQeGZgmTGPkbj6vvhjIuN4fb3PSEMzBnA/qyRMr1b8ddqoBnypKSMgRu41cpmeY41qJBDhfXGsUb35CiQbVaoZIMb++QLKKIVmTOqPQQNprGYSZiZd+kbYgbLSMtSK3UlIiEecGHvj93pwfA2+JerH2JZR3ZgxnVkdX8T3ZUOM4zFTjb5oYEaLQGP3JzCmKjFQx/NP5SNBJqJGjrU7HAJeOFI6pTgdDSlGBgjUtpkaCaSmArXpC7RAz/H7GX+bht7RjSivDweX5uNi7MirDEdyl4mosVdLcCESjuJZcNhjJRnBOZcMpqx99LJgqqNFgJ2VOVS0uOVmxFUgNoh7n5raJajO+KvcGuBb04n5C69GVILMERsaYA+3I94WgbO1UThSn4WRKVXYVBKLxvI7AUesAKpP4TEuWekWcN2r3sCmuSOD6l7QgJFw5aUSx9OFWcyIyc+ixFWPjY1tJmm1Egaqqa1DSkqyT3Ua1CjasXLlqSzsL5mEzXkT4JBF1Yk9dmJ4z8X45ORk3NSvCMtyEvHmjodhd0Q7l9wIhrhxkU0O2DlVaJKpSrhDvmCYmVKq66zU2/DoqKB6HzRg4lWiSibQej3sT3/XC2faIiNRW1cv9k7UqDyvSo2EvNLS0oLq8Hddef2WX+KXW66Go64MovABCTT/bMI6vJhbhgZHnaioSNRX3Qt7o03AkbmmgNDD1oiHx6Vi1d7D2FzZGbO71yJdggKvbj8nIHom4GTqTY86M7qslqAAq6+vxzkJR8XI7F/ZKKvAmTkzjTI57iSxOn+eldWBtFe9xesWosLeH3URIh91UUgRMOwRh/Bm8TbU2WtEZqIQVTFbJCxWtIWoTkGsj1iL0b0TsftkNs7UJaFLVB2mZqbj3f2lkmnFyblIndST2vj6kTFBdd0yYJSsEgErymW7WmJTzJ6pFSmLkUByg0QbuqSmBtX576Ly4YP34u09D2PdySiRjiZM71GDh8a+ip/v74//c0kp3jsSh20F30eqCM6T47qJCxKONUeLcM2lnfGTdWdFFUYgIboB8+S7bwsqcFXfFBRWNOLlHfmoDYtpPxtWdLZIwIpsEY3Msg6MDdHD7CzSdqGVynNvo7K6CCfKkmETO9Wz01kkxiXi5f0HkZ5YgjPigCzdex/mZiRjXFoUBmRkor6hFjU19fjFV3nYVtiEOZckYc7geCQkdRLV2YC8E/lYebQCHxVILuXcdlKJhacLRX2LYXWVEnE88gsKMXTwJe51s0DENpvR65/hnC7S4H0GarO9v1+z9gtJ947FhCsu93rVtQvno8JRL8oNohLnYHhCJJ68sgdS42NlWpOMiopK/HVHIRZmV+OZiZ1xdd/OiJF5a5kw/vHyGry0KR85tSJhj7STl1hYeEZLbHEDVlYOh7juXaRzX8kyChNguOJWKUspTNwcLouRGkCu5BErhK0W77G7GOcLqfgCbOqieUiNaMDJughEVNyBuqZ4pEbacWWPaAHNptFmeW41iiRlpk9SJCZ3j0WEqNST5Y3YUFiNOnFW6D1unNtONqxK1sMc4vHpy8HDR3Fp5sA2o6+kK6CLrERfSMUXYL/d8Dh+IDbsw2M2JMU/j+gwzsOk5+50OI7CJDXA5dc7Z0VNuHlwt6CGa9npkJgjykpKYWupHdOlXPvrYVJKSlADaO/KvgB7+LMnxFOWyIbY3gcuHYMoIuDOi/OTukO/X1eyBjwU1BDCRG0FTBFQLZ4Rtdhix8MAmC8vM1lyRALF5YIaYSsrr5ZF0zhZdZ4oq9P6Mn3hs6i21yJaXPNF1xUhLrzeRKJ8JR463bCmsAZJlVgaVA+DAuykJMYwhqgJs0WJCao3UjleVpFtF5Dj4QuwYMfVVvWDAoyeIie7tsgIyVm37uI3mzS7eNE4CHqJUTInu5BKSAOmCFkiyTjOJLjAJUKAdcj+MXt9nSnIbCVecj0oVReSKlQjuygA42CKJerhnQHhDZ4KO+lBKJVnVKm3y0S5c6eAkkrprCwv11SlMRwWmF1aX+OiAYykKBWvUbJoPCCIWx4tKi1GIvSUGCOB6Wmek/S4SEl2YQzRikQVSO7hscOHNXffJjHM7pLeViaT9p69e3uhQQYpkbYZLWnLDKeLCjBSrEIi97WSlZvaraslAIJxWAjC1o0bZXHQ7gUOs6suk0RSMgRBKpQUuyqZsLOQCXpKIiqZht4df7JeSyMoFx1grVU6JDYBiXaluZHI/J3lXFERDkiiamsLnRkNYEMam5V2FWBXSLJrSUmJrOGlgJqiToLWDIh3kmlIoELGayt1HpSXGKhjLfk+T3LcT+TkeD3aWaL2HGDRmTOWmyTIBOXVl1/GWQGaRO0sGcT8vYv87Cvp4VnjxiFRUsS5KqCYItALFGAjLxuBfZKCXlZWpgGXJanfWyUJNlXaopZRC7VcgiKI1dXViBIVztV5MiFtcaLY4aFDh6JLK4Lc5x0wcuo22eTQkjIgMxMFsomiRojDkiCbGeigsNRIXJJTD7M5XZrEKzMk69hKMapErgdqqtalBVQbBDJZmIGFklcqdpbgJYgHTDCDmQb569d5BYypAsXCgblHjwakHQdNEPSFtmr3rl3Y9e23knJQiyThYHI2CUrCkqPJEJS0VOHqTNnVwtIawLZv344zIvkRol7JDNqCroBHkPizu6SmM6OMABIwvn/IkCEaaP1EyltbvjPAqMeLZNsSB0ObReLTYbBSOE8bKluQfv7Tn2oTd6oaBor5O71Sci/bGyw5+/3793c3yZUDqr8esjXqz3/6kwZqtDxLddhJPmddEnaGbKOibTIregljXb4rXmwigSgSdUvm8GfHCCQdoZCzYfTidmzZgjWyHYhzuDTZ7U9iFwq3dpe8jsvFJvgbFAdNjqVtUvZCT+AUsRulYluMhZETTgX0dpJAUvp6C8fzn7/3KsB6yg4a2qxBgwbh9OnT2ub3/bL/jTaM0kZblSQqmQASWIKoBczld0p9V5mWqKWnkLBhBGzXN9+47Yue6H2E02mL7CI1R2XHyYGDBzWuZJ1zAgKPI+KCKQ03iUOuJZGpgihlQwYPxi233op9oh7rRIqCKbFCYNqzJJf9MT6r9xL5Ll+2yGjDqEkIIsEJWRtWLWtqxwUQuuv6MlBUGb3FelEzxqJ3HqgG9RI2+vLL8fVXX+FL2TjIFAPW7Sucn3v8uCbBNPydhdMZHssaO1YDm4VzM07EKZVcEqGKNJNa1jU6Hf8yNkwBQS49K7asMD8fFS6PLhiJ0Ncl4em4sBjB9OUlcgI9XnaHWi05siWXzkXv3r00aWa7tGEsVHW0ZYFsmGIUq+/0V+87czqMnaBa2yU2garDSqGKpL2hhDFc1dLCdsZfdZVb2lrazvl67rwBxgHn5+Uh58gRS2PvIbFDzrtY1q1Zg48WLkSyGPkq4fJRl13mdtl9NUawT4md3CShrmqRin5iN8n5nDtx4jtWVCYdigu9nFfAToqtoU2zUhheGirAUPXRueDPYAqDzQ3iZVa6spbpaHA+FmrlvAJGW3ZIXOPzVSh1/Qa4jjU6X50I8r3nDbBg1GGQY/JbndOBZJG29Zs24/5779bmTaFUzgtgao3LH6G6Sohnn0TqN0qcUS2NpIi94bwsQdQjCU+PjbmMseKWc75D193fJJiufP+BA7WTRF974y3Mf+o/Qgkrra/nBTAr0pUhc7PTsvSigrmtoSxDW1R9tGMsdMf1gDECQa9VWyUPcrmE0RcWhsu+i3JeAGOqwD4J2H4XhaGpIXJCD0FTxQjYejmPg3MtFbDlPItLKCrUVC7zRYaijouTxEgHvUp6l/zHaDyznnmwJp9Rks/pCtthNIagsn1O5KkJqIZHSmy0JRH88wIYOTlb1paMEY/2AJAR/XRXlN4XYPycE2AWxjfNCqWQnilBojTql204Hhb9pJrtmaVJtHaM5wUwdlq552ppv7UD8fW8fv7mCzBKzgbZH8BlGIao2DdKGyWBE3WCSFVJ6SmWFQYC01MCypQogsfnCBD/ZlCZzzAoXChesLaIKjFFSiKljtJ2pURaWhoAPm+AkXgc2BaJBQZbmIwzUlaPX3vlFS0CTpXFSTB3c54WIsULocn1lIbRclDYpGuv9XJGSOTjx09gwIB0LzUZKMwUbD+pegn2RRGa4uAZfaeEEbj94hGulHOjGDqi3qc3SEPeSdapyPHkTHI2B3+l7I7pJZGPCpECFgLA7ygRZl7iqPHjQ85998Uc51XC9J1qFKLv2blTi0QwWYacyaV/AsS/GaXwt+yv2urVt682DXhbFiwJPrl8hBh4Whn+TfC5Kpwhdo3/Qq1cMICRcARrvxyZR/c7TYjK0FWGrHXx8wOuo/QCEZjqkiBrJxW48jo6iR25TOZoF0O5oABTBKWq5NoYXXJ1zM9uyaVQccBgCc/1MM7rUsX1DvVyQQJmRtRiWfQ8aDFHkSAPksSX5cuWIU9WBFQi6fcffdTSxPhCBjVkAKPUMbuKURIrhbbstCyn0CFh4eoyE3lCvYQMYCR0MFJmBgztWILMk0K5hBRgnFtxOYa5jC0p/STw21skL5RLSAFGQjN9m2GtlpQU8Ra5CBrKJeQACzYXRA8O7RqXV0K5hBxgJHZLVqq5FpYpaQF08UO5hCRgmgMidoz2TEXKA4Fwiewa6ZiHBaJSO3/P6DdXr2nXjEmojLrHudbAOAGnKmyr/PZ2Hpbf5kNWwvSjopSVSyA4V1LmGExmKOpSOTrpYgDIiN5FAZh+UAzuciXXyv7p8ykpLX33RQdYSwkRKs91ABYqSLn6aQkw7UgFWVDkwiITS9Tfatk80Ji5ksulDrNNc1yKZ+6DWX4gn1M5FnwnFzr9ZSfxe73X+F1lMgUaf1t+bwkwEvWdd97RVn3pfTGbiLaCR/IxV4FEpc0ggUhkEo3BWi7ZF0iqGgEhMblOxc/5PT08ZhqxjXzZyXKJLH/wJxmCzgLrc/GRORL6zCPmVPA5bqojwzBfgvkT/MfPFAPQjvWSnZejJEXgQj8ImoBadZAsAcYGSWSmd/EfE1DaugTTNoElkPx3sZR2AexiIc6FOI7vHDBKCNUQ1R6l0Xgsgp5IVJuqri/isY5KMaO69Zd5ZKW9QCCd76PY2xywKY/9BTXlRXjh+1manVJnYJCofSWoStvBXfW0QXQgaKNUnh43ZNPu7ZQkG9of2hvavc/vuRu1ssA47P+9oNlEZsbSJtI2sX22yXcNGzZM+3lQ9j7zcz5Pu8T2mFDDZ6geewSxfUgBxNxBm5xlXHamBBW1pbhshOuUa+2WBxbn7e/tXdoFsIbaSiz59d1avp+e45V9oyTwHwHzJRF0JBhxJ2AfzJiu0eGBf36h/WQ7BI7fEXDl9dFpoUPjq03FKL72KRuJzXM2jsrq9dhxWZIYWoTImiIchpxCUGeH/Wwl4gTA9J5yek5aihxk5rpt13hDrA8EyVhkBvY5mHzENgfsl3+8Xs7VqMbUMc+5j+UhgShF9MYIIgmhPEZ1sAlVI787dOiQJhmUht6SU/j0o7+TywXqcd9j0zSpIYjqlBmCRolhdiyTROmdMiXtiISeCDilmG3QQyTI/JsSF1jCnCnVTY4wlFUXYt/2rUjcuRAN5/Lw1tB/R35Ud1RvypbLrcXLlaqpiTGYPLYfRvSOQVRjPSKjI2UcRzWJo8ZgXwgKx0hJnTRpkqYVTkp8k1plvORDWi3tAhhf/twjn7n7oN+UTfecf3MgysU3dpagsA7LU4+8pIH0+t/+W3P9qdqU3SOXEjT1j+D5kh69xPqad5HjuWEhITYRnbvGY9fhdfhiy7uoLXNgTF4VukadwaIBD+LbpJGo2XhYAHMqQz7nkBsfkmz1mHPdKNw2bSTqK+vkiKQETfpJZD2h1aZ1joNjCGbvWZsDxs7s+Jlz933E7Nc1aSD3095QJV0qa02cB1FaCBqlgnMmdmSAbPVhfSU5VBc8zmf6J7yhtgb/mdqopVxTUumyUwoJINvjTwJxWM5MVHMyvcQyd53t+xtwk9w0dOZMsewLc2DnkSXYkr1c9lmFyT0pYehzMgnj6o9ifa9pWJN2PSoFsHAXYE6Gk/uK5IIbQjhuSBf89P7rEB8jl6toR55blZ/A9doVsNHPb2jWA2VvrHiIrEs1RsBYlkwdrqlWgqO8TAJOSfW1m4TPUUKVJ+mPJGECFP/7bOPb2JG9WDBwHu9HgkdW2jC1qALHkwdhQfrdAliuAOZ9PqNWNcyB2vAoTBzUGc/PnY4YuTRHLFVgJCzWaBfALL77wqsm4rHr4Ap8uuE1TarEvaGeEMkRosufw3PlhNSoCLw6+ElUbpAbLuyykSIhGr27JcttGDbkny3HqWK5gov1pa17rhmMh2ZlafeBtVXpAMxFSW3DRU0J/rD4cdhry0UqdPd3SZ2oRjsSymJxeWUFXh4yX25Hzxcb5oEhMkLCZHIth7vIRQFRYTa8Mn8aBvVqu0ziDsCEwsrB2b3kQ2zd+REqJP+mwSaXstEiUbS0aYio3sYIXHGqGp9m/FA8R9kCKwdI+ywCWIM8N3VkH/zkwWulmrXTxQNJYgdgQqFjuYdFGiLw1TPPoe5MIexxDlQMjUV1ehQcrnOnGsU2UUlmFEfiRMo1WHMwBWHNTZgXvQlRjOTyfPDzOyUxVfZ/WT4U3jdsHYDRKZH/TuUW4P/PewGp9UVIrC+BTRwee5yoyUHRqBoYjTq5QZYlusGGlPpL8eHxoaZOhxmpf/pvEzFpzEAtFtJaOesATHMtmrBi8yG8/N42RDTWIRZ1SK0sQqpMmrvVFiKxqRS1AyJROVj2ONtikVbXFQtzrkJYnR+VqGyj/LznuiF46GZuY6JdbB1kHYC5SLhgxTd4Z/kBTQacUUHOqcIFQAmBhVWie+VZdK0vRFzfUsT1jMHnOZMkAmPN+5s+tieefmCq2EKpb/3OIVO9GHqACYM2Cj2tkSqACectUS5o/rpsMxaszpF2HWiQC9kitR3/ci9llWwuj+0k4IkFapKohdxVGWmrkmA0j9azNiOeNro7nnnwun9RwDSJEGLyvmOLgVbCplYFOOl2Pyfglx09jKPrlyNndynWlsVhX1JXuRFPoKqXU0VFJaZW56Amph9KYtIQHi237PFL9sHCrU3OmweBmVcOxI/ulOjPv5qEkefrqoqwfdWHSEsfhMxRomZchd+V5B5A9v5t6J85BN0z5cIA7TtaqDD84OGHsXjRIrzx1p9w+513aN84hKCrn/sJImMKJF4YhZ0n6/BN2pUiYaIKeUHbFUno3bkJxdWRWLC5CJVyFyVb0271EmbRrJEvFcepAL+X/82dPRozJw11MkrrTFj7pAgEUEQt/ppjzT+yA7mbP0WtxPGuffD/ui8jJBm3LHxT7tqMReG5Uky4/UkBzEk0uTQJB7/5HDWFJxGVloFhWZOcfRBQPnz5DQy6LBklhUX4x9K9sA+Ygmq5RouXlk8fmYCJvaqw4UAFPs+VNAMNnOAoTliff2K6LMO47pAJ7vFmtAoxGyYxQYlGFB/egcrSWgy86hbP7YRiX7I3LUWn+ETkHTuE0bMel+94I7lkSNEylRagNHcX4jMnIjo+GeG80LqiFss+XoO8fSskkByH7PKusEenozIqRpwNuTEiph5P39oD764pRvwmE28AAA7ASURBVHah0wlpkvmYVdCITfeUWPzX49NFMlQU2Jrd88XVIQWYLGKgTtLgyg98IWtVsuI8/ApEuW5eaEQ9lv/tVQzO6ItNaz7HrB//HvGyDkeizX3mF3JzuQO3yzXyzy/aj6mTJ2Lew3NQU1ItB6ycw9nNa9Egyzl9bpyDBX//GhUS5TiUm42utgb8aPZALNtyDp9uzMakCVOkNQIXWEyo/Rolpjj7muEYP5IHswR+xorqCRnAOFxGgk4XFqPi43dRvecQev74WfQYmK654kePHcG/3zcb8//zObz35zfRb/yNeO6Z+TiScwrDZj6IYf37oXOCA7lna1FcUo6Da9+X+ygjxdnYAptckN0o1/LKEjJ2H5ITvaXOHxe+I/OsGjw+ZyoWrt6MHTkn8G833YWBffq76KpZMh2NRf5kiYhSTUCd96LF4YGZWYhqw61LIQEYyeIQli2tkdOqSVgp55Z+gKQJE9FFzuSNk/DPEz96HEv/vgA3zJiCXTv3I6+oHNmHDmLllxvwwHN/QGpKEgb0TcOmfXLWvcOGRa/9BKP7p4lc2hCdmuYkclU1ygvysPFgMZ761QvyTQy+d1UW/r7uS6kXiRlZ4/G9q2eYCwKXYAiM9NMuyzRiBnHz1GHomiTuv/zeNvLVTnmJVkQ7mDqUILtwc3GlXZsPNdKLCKtDhKw7yWoHasqKMCRzMH436yaMeHIeKlatxCNvvo4nnn4Wcx+ZgIef/ivWfiNJqOk9sGnPPsydOQ5PPXo/bBFdUZx3FEcKeDtSE/p274XUpBSk9ozH0tWL8I8FR2RjXwSOnM7HgPRk3Dd7ghCfF4Wb9V4cHLFTEbSbEinJyspE767Mh+QZ+Ga3yAZDAU/dkJAwzrtqxW8vr5EdJxE21IiH2ChuXKJwdLUsIq4RaXv1ld9j+dTpaJz3Y+Av7+Iv4hFuP3wA77/3JH7z9l68+uFXGJrZHxt278Hy1+di/MBOqAobhdLKMnx/hoSZIprw3K/fwuXXTkNd3kZZ6orE27/dgzrJJ6mpq8ewiT1w223dRDUO0pZROHnX48YJdYTYrHjJ5xgyqBeSOsW4FGbrnAwjrCEBGIlTlC9RiOReiCwvQYkAUZMtp6zdcxvKaqpRf+YQYlPSceLRH2C9gDZ0xzZk3TEL9ZdmiBTV4ZUlW/H6gk8xcmgmvtz5Lf7+q2cxsV8MumVMwI5d2/HKvB9oc9qZP5yHW+68C+UynztVG4Zxt80TxmBIPhy3XjcN/z1rDGqSBoqnKEuSOg+fDkak2K8unZnkwwyqNonDmIpgSABGXq6tKkeUOAfVsgxV2uBA/su/xWXznxK70QhHg6xVFZfiwAOPYs8D96HPlo24bEAG4v/jCeF6B579zZ/wlw8+wTi5jG3Ntp34yy/n4+5bpogERODrz1dh2esvatODcTPvxPX3PYpoQWPf4VyZGjwmgGnHheGuGZPxyjM/FBtK7emUrXBBOdLWJElBUZLKIFcyshH3DedtK1kKvRABzMNsSz7+GKvWfIn4c4W4e/58jBkpxzMI/eo2bkDpS79H+BtvAIs+hG37DiT/+U8SZmrC66+/hUVLlkneR5So1Ur87te/weVjR2mOxkdymtvn77+mSc3Y6TPx4LyfIs4Wht3ZxzD21sc11cdyx7Qr8P5Lzzd36dsHF58GLqQAY2zurbf+iD3f7kVpVQWeeOJHGD92nDa4qvffR93CT9AgzkbY4sWwvf03JG9ZK0fyhePNF3+BD94WV19ujDgqscPPvt4v22XlQoFGB/78219h7/qPRVwikD7icsz9yW+QImtf2w/kIuv2H2rBXhqjGyePxpLXXtCcE+/y3SIWUoCRUMuXL8eKFSu0HMWX5R5LHorMUvbCr1C36nPY77oNEXuyEf7ZKnTesBrhkhJ3/OgR3HXbTNzyvVuwfv0GLFu9Tsu6qnM0oLBIbv87k48Gh13Oqe8ktxn1RJeYMOQXnMWcx+bJ1EzmZnv24vn/egZz75nl0Xgtc/Ja/VTIAbZLrud46aWXtBTq1atXu28QKnziCcQslZNKZY3KLt5jY0Qtot5+C/FTJmtOww033IhbbrwJa9euwSIJAnuCt87LwZnTaBMQY+Pk2kNaN5mkv/LqH1BbV4033/gjDmcfhk3yDL9beWqOb0gBRpX42muvaUfIMs35kUceweOPP66NqjzvCA4s/x90kVXgAnHVu42+AplT7xBNZ8O3u7/F/fffrx16zEOWX3zxRVx//fVaNGLz5s1aejiTU5mFO3r0aG1fW3Z2Np566int97Vr1+Khhx7Cs88+azla3mpR8tFASAHGMag8df7OBFGV5lwv86XqCl5X2E0IX62tV8XGJWvB2gYBkX+r3Hw+y8RTPk/ACAp3y+yW00wHy8mmzBhmhjGLSv1WzwezBtceoLU5YO3RyY42g6eA5S2zwTfd8UR7UKADsPagaju22QFYOxK3PZpuNWA08NxupC7E5t/cVkQjSu9M7fni/jGW9PR0t0fGHSv+bhPi92yXbdE955Yl/s7Ne+qiGdZR+9EC7cdiH5i0E+h8Ee7XDnRCgZU63DrF0panLlgCjCCcyi9AuQxkQHp/VMv60knpTH/Z21xdXYVPP/1Uu2OE+7roifFCahKVxOZEloeq0HvjIFmPBOPeMe6i5ERZ7SPjFiPuLWN97h8j4Hw3Cc1/PHODuzz5DJmC7+NeM3qY9P747v6yjkaPkPddcm6nDnRR53vwec3TlFVr9k29m7s9+TvbJJORIbjnmtui+G61t40Mwn7xkBieLbJHTvpW++HU+STqnZz8c0dmrlx5zDbJWPwsJydHe7c64n2i3HTBfeJWiiXA2FCRDKao+BwuyczQrog/fOQoBl96CaKEYFYLB07QmJLGor+smn+ru7jU7kW1cVxdXW+2C5Nt8nOjW6x2cRIAYzH2w2r/W1qPuz8JJkFR/eRnZFir7rx6t2XAqqtrkCsvyRjo3E158lQ+RgwfpgHGTXUEwp96IxiUAv5U+4IDqR12km1TWrh/mWrRyrv0hCU4alN7SwlufGdbtNnSvlgGjC+oFVVA9UOOz8k9rknYDrmxgdzMDeIsBI7qhYOkaqC6oKQMlAMmuXGboJHruWmb4HGjOrfDkqi0heoaJ3WsBKWR4Sp11T3rEGg+S7XE97Au/+bPEXK5Wz+5jJRRDqpEvk/ZNrZBNUaVRNVGNc33kgFpW9VGeo6D72WbZBZKsDpuiWMi41A6qDL5N8eujnTiuKiyqfqpwr+Vi+1oNylJ6ugmPqMuh6N9mzx5suUb/oICTHEF7500qkTaBnZaSQ25kMQieEr6lAOhdL2/YxGURLINgkIbwEErdRqIQ439CVTf1/cch9II+jpkUjoVZDArmkI921p1HDRgJPbZomIcF/WYmTEQ2XLYCYnKS9MYBiJRyenkanI0PyeQ6iAxZaDJdaxHo65UJevQ2eBmdwJDiaREZcryiWqTBpzOAYt285GOc8n5fI6cTan85ptvNOnnhnn+zXbJ+ewDmYBt83dKGp0KtsvYI39XJ/uokBWdHzo1lDj+5EZ4agb2mQ6WcljUWNgu+8J2OFZ+zvfwWUoXx82+kWZ0OqyePBc0YHouYyc5cHaYRpSdoB1TB63obRo5np+TYCSykjoOhESgaiCnkgBsh8XKkXv+7BXVt1KH/lx6MgHH0ZLrqdh/jifQlKKlEm58zhJg7NRXcpOeukpQHcFADldEISC0KQSEqsIoVYzCKwkg0PyeIJFQ5EDaAxa2p07UoX3R9igLiHQ6CCC5Ul0aSomhyuWFOCQY644ZM0a7op5MQJebfWe/adf4HG0M+8p38l3sE7mc7fIzSgD7Qg+W36krE9UBL2RO5Y6zPlU167JvHD+lk+9jX9SRSmoqwfaU7eJz/Me67eLWB+IQEp6gUBUQNBZfdoT2iQNTkmTWtjqExd8xSHzOn/seqM/8XvVFzQvJHFRdVlWU2Tv0mqetbJdqx5KEkTO5GqwOtuQgSUhyC70r2gdyNTlTeVWUDtbjPzVppOqgZJGr1FlMlEZyvVIt5EzOV/gcvS0Cog695HPkWn7Pd/F7cjalgs+xP/S4qNqoojmBJwB8LyesrE/poG1U9lZJtrKnlBqqZrbL8dJzVHM9ddczx6C8Ur77wIEDGj34OW0b+8lxKTvO58kAfAc/Hypn6BNU9pf9mDJlimUGsQSYL041O9jE6oTQn7ekt2OBpMTX+5R3Ryk3m6AGI5lWPLu28koDjbfFgAU7gTXrCNsgp9E5MVNB/J4cTjulnwLwGdYPxp32RwgrccFAhNR/b4zgBPNsoLqWAKPa2LLFecwQB0cVx8+o65W7TlVCopKIVCVqZZdiT+Oujuyj7SJ3k+BZWVnamYdUFcrtpVohQGybz1F1cmKqHAR1/i/7QuDYLtUc+0H3n+qGapOqhyvNVH9sjy42bazqJ7WD+sd3ckJN1a7igOpsLDWd4M3mnCaoyTqf4RxMxTb5OWnD92/dulXrg5rQUzWyXfadzgtVvDqmkJ9PmzZNG4eVYgkwXw21FSft2LFDGyDnQPpYo/69Si1xsEqyrKpf1Q7r09skaLRRyk6R0QiQ8RxIfwRkG/qzsGjTyBBkDs49aTPJmGQU9p1HBxLMllxnr++HJcAoTV988YU20VSD4sD37t2rcZk6bZvSQyKQ+9SVvOoKeBUiIpdR6tSR5pwoUwr0k0sOWrndas8xOZhSQ6lQoSKCTO6lW0+JpfPC0BRdbybbMARFBlBXzPOnujmCz6nlDz5LCWa7JCh/Z9uUBk66CQC1BvvJ8VOSyax8B5mM9OG0gX2jxPGdZAKqej7HZ/bJnWd8D+uSNnxO2Vk6Sv485qAB88Vp5FhyEDlJxQhbY1eU4ebA1PKJXjqCjW7rw0pkELavD29ZcSaMY9dLNRmPYPiLuOvP3te3pZ4lQ1o5kS4ot56VqTJYyHmtmaNY0dMddXxTwJJKpJpj3h/VFNUVowkd5fxQwBJg56drHW81o0AHYCHGFx2AdQAWYhQIse52SFgHYCFGgRDrboeEhRhg/wu6jgynwXkdZ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png;base64,iVBORw0KGgoAAAANSUhEUgAAAGwAAACQCAYAAADtNo6vAAAgAElEQVR4Xu19CXyU1bn3P8tk34BA2CGQoKyyBgVFRBBcC7jhftWirX71eqmi3nvbfra/ftrFautWv9ZWb1FbZVORRaAiAgKyyR62BAIJgYTs+0xyn/87c2beefPOzDtZhKE5/jDJzHnPe87zf7bznOecE7Zw8cdNYWFAUxO0wt9ZPH+Hye9Nns9Zx1nFtKjn9G1p7bn/53wH/2Y7+vea9UHfH/W7d/9c/XW1b6zPNps9p73Y1Q/XuPlBmFTUj9vVa69x6tszG6vzM2ej3u05x6po7Wtc+pe56+toFbb0k2XEw2tQpgTReuKEyhfAzcH2xwguQusYxTggPUHUQPTEV/3U96cZo7gISOKZjUu1a/Yuz1idYzcjtp7AgcAwgu2rPV+MqQnOp5+tkJ+Kzbw75flc67qBUz1c5CGEk0uNXOKRAW/AnR1u/oyxPaPk6YEygmYmYXqw9Uyh5NyMCYx99m7DSC8PoM7+eJhbtaNnGOO4Pczi1jsu6XSLv+v1gsHylZ9rgDnF16MWvFE2qgsvTHSc691xPUcbO+4PZHfr0pzWoo4HFDE8wHgYZ+WK5UhMSsQ/ClIRGxWBmzsXIi4uAaNGjTRhJA+juDlfe5830TwSaARFaRoP7QIxtZmEe2k3Hc56TFzGQxtD2D/XrXcDpgeNCtcLX6V/m2OlUZW1tQbJYWZ1DJ/5kixv8dQE21OMjGtoc9WqlejerRveOddTAAvHHfEnpC/hGDV6tFbTtG9mRs4oci6p8aKPhTEqabPynJ4eXv3U0VYbw6bNWzWng6T28JazN4pWTjPgMXRum0GJDA9DY6MBLD3L+qC40+Fwtul+j+459alv8PXoOX/ftHEDVq5YgdvvjkZkZBTef7ccd99zDwYPGeoByzAOJ7Ppi0fdeWPizS3sc6NS50adrX+HYmDdWPXjdr9N5/h5XDK9yXBJ+J69+zVZ0gjksilOD4oAuppz/a3hpkaoQ9PL6LvBd1LCrB23bVR13QN2Mo56j8ZEOhvnHKhRVD2is2DBAuzatRNHRj2GuOgI9N32Bm6++XuYOHGiS606x+RkTv70OEXe3Gl4h2J5w9g0pnZ5vIpUTuF09ttFUi8P2eszf3yilx79+48cPeYUIPWwrqLR+3Ijr0ZqcAv1Dod3o06ieiTJQ2T3oHVs7iGCqzNuHeGq5K7gsW/85o9vvIHNmzejcNJ8JMRGInr5L3DvvfdixvXXGwao1x+GvumI0Xz8HrulkUv1w4SJFGPo21DOhtIqOl+vuZbRDdXdJfLAyVP5Lo3n4jgd6l6caGA6458eL8jTjrcjY67czO2KdExUrdZRg79t9h5F/oWLFqGb2LBfH0hEeFM9nhluF9Vow/jx41waXe9YOfujtWew195EdkmLa8A6ZneZEI8mMn5nRjIzmqjP1Dj0wqVvg+2HnS0q1nru/TKdvtYTzG2MParSOWpS1slxHgB0tsBo2N3yrLeSLiXuUiluaXa939m8vpdqKJ6+frx0Kfr06YOfbbGLhEXgqRFhKC8vwzXXXOPsZLN+uHjX1XdnizrG0vOY17t14zc4KN7j141JR1K3rlEq3k0qw/jcJsBDp7DyigoXYC5O8WrYRRQd7U0FzfiM/m+9VqNIK9tobNOtQ/W6sxknOV+vF0vdGE+cEK9QBvnJl9sRGx2Fq0ZmwiYSNmDggGZYNGtHDUzXtk7z6v0A77YMPKcwb8YDZuJnpl6M7Sm6uIQhrK6+Xue/G6hotB3uUeph82JDbw51VzMqeePzrhe5dZF3feUgeNBSkuACVzcoZ2zJKInGPuqeNwkj6VxKV1t6yfM4Lh5p9KEMXYi7nTq3BPsanw9O1D0X1tDQYG5cTEXJw2j+hMpIDitw+Xhdu37sHIPHYzRjQ399b9fOmTSu9TdYwAJ30kzOAz8VTA17TS3qy0rFMQmHLTEJkbExlh5v6XOWGvdbqQ1o4tI+ApjdMyHRuUdOW+NULtWFhTjx2XL0nTEDJ1evRs+p1yKhVy/5fQ2iO3VCp6FDcOyjRehx1ZUyiXbgzNeb0X/2LJTs34/IuHg4amthS0hAeJQNBV+uR3zPnojp2hVJYlvOfL0FsWndUHXqFDoNH46CdevQZeRIVOedRJcxo3By1Wqt3YbqGhRu2iTtzsTpdV8ioV8/NFRUoCInFwPuvF17T+XxXOR/sQ5JGRmIiI6W9oYhd9Fi9J4+HZHxcchbvhKJ/V3P5eai/223oiw729nHmhpEJSUhzBaJ0+s3IP3WWfK+rxFus6HHpKvc8we/Xp7eAdE5a24v0BhBUU6QcVJNupP+LlWvf2eY3S6ABSiOujoc/+RTpE2coP0ccMftGkHO7d6DSjH06bNn4+iHH6LLiBGa0S/Ztw/dr7xSwPkSGXffpRE2Z9ES9L3pRiHaco3YUcnJaKiq0qSku7Tb1Nio9eLIe+8jXjy91NGjNJCPfbQQ3cZnoSL3OKoLCjDg9tuQu/RjdB0zBlUnT6JC3p8x506ERUSg5sxZ5P/zn+gyahRK9u5F2hVX4Oy27YjplopuWVnIWbzE6zkyQsH6rzx9lO/73nijMOdn6D1tKoplfDFdumjvv1CKJcDYWRK37lyJcN9X6HP9DNQWF8vf53Buzx70veEGGfh6AXSiEF4kbPNWpF0+HgUbNiDjrjloqKxEjkhg35tvQt6KlZpE1p49q3EvQekmdQlYo90uwC5GTOfOwuk29Jx8NY7+/UPE9eiOxPT+OPvNNvSfNVOrEydSmiSfFXy1AQOFgRRguUuWInXMaKRccokQfLdG54pjxzBQQCVg+ufSJlyB0xs2NuvjKdEclOQzW7aK9MUJ2OMuFLxgGTD2uF4k5ciC99BzyhSNg3teO0XA2aKpPHJ/7+umocnRiHxRWRl3z0HRjp2I697dLUkE54RIGIlJsFIuvRRntm5F52FDBdQqAaYHcoWoPa65GqUHDqKTfH5i2XIBbhJsSck4tWatpqqOfvAPdBc1FZWYiLyVK5F5/32wxcej/FiOqNBV2t/V+QUaUN1Fig69+z+aWsv/4kuv5waK9J/7dnezPlLtZ0oMkkwYHhWFXjJOaoILoTQDTB9JsNpBf3qdUhPOwcq/5mtl4vCKZBHwiJgYhItaU5ENfq55aDpC+XoPq3kvR5j3XB9R0NdgH7WVBnm/vniF2kwiLlbeqdrzima4bJkxiuOL3l7P0ob5CyEFCi+ZDcoXYXzVNXbU10DMmMn4WaD+Gt+lr6++U+83Eln/uWIS/vRXr/lao9Nl8EcLs/Gr+mEOh6OZ02Fcq/LXQKDB6TlMTyx9m2YAGz/zJ/m+uDcQeGZgmTGPkbj6vvhjIuN4fb3PSEMzBnA/qyRMr1b8ddqoBnypKSMgRu41cpmeY41qJBDhfXGsUb35CiQbVaoZIMb++QLKKIVmTOqPQQNprGYSZiZd+kbYgbLSMtSK3UlIiEecGHvj93pwfA2+JerH2JZR3ZgxnVkdX8T3ZUOM4zFTjb5oYEaLQGP3JzCmKjFQx/NP5SNBJqJGjrU7HAJeOFI6pTgdDSlGBgjUtpkaCaSmArXpC7RAz/H7GX+bht7RjSivDweX5uNi7MirDEdyl4mosVdLcCESjuJZcNhjJRnBOZcMpqx99LJgqqNFgJ2VOVS0uOVmxFUgNoh7n5raJajO+KvcGuBb04n5C69GVILMERsaYA+3I94WgbO1UThSn4WRKVXYVBKLxvI7AUesAKpP4TEuWekWcN2r3sCmuSOD6l7QgJFw5aUSx9OFWcyIyc+ixFWPjY1tJmm1Egaqqa1DSkqyT3Ua1CjasXLlqSzsL5mEzXkT4JBF1Yk9dmJ4z8X45ORk3NSvCMtyEvHmjodhd0Q7l9wIhrhxkU0O2DlVaJKpSrhDvmCYmVKq66zU2/DoqKB6HzRg4lWiSibQej3sT3/XC2faIiNRW1cv9k7UqDyvSo2EvNLS0oLq8Hddef2WX+KXW66Go64MovABCTT/bMI6vJhbhgZHnaioSNRX3Qt7o03AkbmmgNDD1oiHx6Vi1d7D2FzZGbO71yJdggKvbj8nIHom4GTqTY86M7qslqAAq6+vxzkJR8XI7F/ZKKvAmTkzjTI57iSxOn+eldWBtFe9xesWosLeH3URIh91UUgRMOwRh/Bm8TbU2WtEZqIQVTFbJCxWtIWoTkGsj1iL0b0TsftkNs7UJaFLVB2mZqbj3f2lkmnFyblIndST2vj6kTFBdd0yYJSsEgErymW7WmJTzJ6pFSmLkUByg0QbuqSmBtX576Ly4YP34u09D2PdySiRjiZM71GDh8a+ip/v74//c0kp3jsSh20F30eqCM6T47qJCxKONUeLcM2lnfGTdWdFFUYgIboB8+S7bwsqcFXfFBRWNOLlHfmoDYtpPxtWdLZIwIpsEY3Msg6MDdHD7CzSdqGVynNvo7K6CCfKkmETO9Wz01kkxiXi5f0HkZ5YgjPigCzdex/mZiRjXFoUBmRkor6hFjU19fjFV3nYVtiEOZckYc7geCQkdRLV2YC8E/lYebQCHxVILuXcdlKJhacLRX2LYXWVEnE88gsKMXTwJe51s0DENpvR65/hnC7S4H0GarO9v1+z9gtJ947FhCsu93rVtQvno8JRL8oNohLnYHhCJJ68sgdS42NlWpOMiopK/HVHIRZmV+OZiZ1xdd/OiJF5a5kw/vHyGry0KR85tSJhj7STl1hYeEZLbHEDVlYOh7juXaRzX8kyChNguOJWKUspTNwcLouRGkCu5BErhK0W77G7GOcLqfgCbOqieUiNaMDJughEVNyBuqZ4pEbacWWPaAHNptFmeW41iiRlpk9SJCZ3j0WEqNST5Y3YUFiNOnFW6D1unNtONqxK1sMc4vHpy8HDR3Fp5sA2o6+kK6CLrERfSMUXYL/d8Dh+IDbsw2M2JMU/j+gwzsOk5+50OI7CJDXA5dc7Z0VNuHlwt6CGa9npkJgjykpKYWupHdOlXPvrYVJKSlADaO/KvgB7+LMnxFOWyIbY3gcuHYMoIuDOi/OTukO/X1eyBjwU1BDCRG0FTBFQLZ4Rtdhix8MAmC8vM1lyRALF5YIaYSsrr5ZF0zhZdZ4oq9P6Mn3hs6i21yJaXPNF1xUhLrzeRKJ8JR463bCmsAZJlVgaVA+DAuykJMYwhqgJs0WJCao3UjleVpFtF5Dj4QuwYMfVVvWDAoyeIie7tsgIyVm37uI3mzS7eNE4CHqJUTInu5BKSAOmCFkiyTjOJLjAJUKAdcj+MXt9nSnIbCVecj0oVReSKlQjuygA42CKJerhnQHhDZ4KO+lBKJVnVKm3y0S5c6eAkkrprCwv11SlMRwWmF1aX+OiAYykKBWvUbJoPCCIWx4tKi1GIvSUGCOB6Wmek/S4SEl2YQzRikQVSO7hscOHNXffJjHM7pLeViaT9p69e3uhQQYpkbYZLWnLDKeLCjBSrEIi97WSlZvaraslAIJxWAjC1o0bZXHQ7gUOs6suk0RSMgRBKpQUuyqZsLOQCXpKIiqZht4df7JeSyMoFx1grVU6JDYBiXaluZHI/J3lXFERDkiiamsLnRkNYEMam5V2FWBXSLJrSUmJrOGlgJqiToLWDIh3kmlIoELGayt1HpSXGKhjLfk+T3LcT+TkeD3aWaL2HGDRmTOWmyTIBOXVl1/GWQGaRO0sGcT8vYv87Cvp4VnjxiFRUsS5KqCYItALFGAjLxuBfZKCXlZWpgGXJanfWyUJNlXaopZRC7VcgiKI1dXViBIVztV5MiFtcaLY4aFDh6JLK4Lc5x0wcuo22eTQkjIgMxMFsomiRojDkiCbGeigsNRIXJJTD7M5XZrEKzMk69hKMapErgdqqtalBVQbBDJZmIGFklcqdpbgJYgHTDCDmQb569d5BYypAsXCgblHjwakHQdNEPSFtmr3rl3Y9e23knJQiyThYHI2CUrCkqPJEJS0VOHqTNnVwtIawLZv344zIvkRol7JDNqCroBHkPizu6SmM6OMABIwvn/IkCEaaP1EyltbvjPAqMeLZNsSB0ObReLTYbBSOE8bKluQfv7Tn2oTd6oaBor5O71Sci/bGyw5+/3793c3yZUDqr8esjXqz3/6kwZqtDxLddhJPmddEnaGbKOibTIregljXb4rXmwigSgSdUvm8GfHCCQdoZCzYfTidmzZgjWyHYhzuDTZ7U9iFwq3dpe8jsvFJvgbFAdNjqVtUvZCT+AUsRulYluMhZETTgX0dpJAUvp6C8fzn7/3KsB6yg4a2qxBgwbh9OnT2ub3/bL/jTaM0kZblSQqmQASWIKoBczld0p9V5mWqKWnkLBhBGzXN9+47Yue6H2E02mL7CI1R2XHyYGDBzWuZJ1zAgKPI+KCKQ03iUOuJZGpgihlQwYPxi233op9oh7rRIqCKbFCYNqzJJf9MT6r9xL5Ll+2yGjDqEkIIsEJWRtWLWtqxwUQuuv6MlBUGb3FelEzxqJ3HqgG9RI2+vLL8fVXX+FL2TjIFAPW7Sucn3v8uCbBNPydhdMZHssaO1YDm4VzM07EKZVcEqGKNJNa1jU6Hf8yNkwBQS49K7asMD8fFS6PLhiJ0Ncl4em4sBjB9OUlcgI9XnaHWi05siWXzkXv3r00aWa7tGEsVHW0ZYFsmGIUq+/0V+87czqMnaBa2yU2garDSqGKpL2hhDFc1dLCdsZfdZVb2lrazvl67rwBxgHn5+Uh58gRS2PvIbFDzrtY1q1Zg48WLkSyGPkq4fJRl13mdtl9NUawT4md3CShrmqRin5iN8n5nDtx4jtWVCYdigu9nFfAToqtoU2zUhheGirAUPXRueDPYAqDzQ3iZVa6spbpaHA+FmrlvAJGW3ZIXOPzVSh1/Qa4jjU6X50I8r3nDbBg1GGQY/JbndOBZJG29Zs24/5779bmTaFUzgtgao3LH6G6Sohnn0TqN0qcUS2NpIi94bwsQdQjCU+PjbmMseKWc75D193fJJiufP+BA7WTRF974y3Mf+o/Qgkrra/nBTAr0pUhc7PTsvSigrmtoSxDW1R9tGMsdMf1gDECQa9VWyUPcrmE0RcWhsu+i3JeAGOqwD4J2H4XhaGpIXJCD0FTxQjYejmPg3MtFbDlPItLKCrUVC7zRYaijouTxEgHvUp6l/zHaDyznnmwJp9Rks/pCtthNIagsn1O5KkJqIZHSmy0JRH88wIYOTlb1paMEY/2AJAR/XRXlN4XYPycE2AWxjfNCqWQnilBojTql204Hhb9pJrtmaVJtHaM5wUwdlq552ppv7UD8fW8fv7mCzBKzgbZH8BlGIao2DdKGyWBE3WCSFVJ6SmWFQYC01MCypQogsfnCBD/ZlCZzzAoXChesLaIKjFFSiKljtJ2pURaWhoAPm+AkXgc2BaJBQZbmIwzUlaPX3vlFS0CTpXFSTB3c54WIsULocn1lIbRclDYpGuv9XJGSOTjx09gwIB0LzUZKMwUbD+pegn2RRGa4uAZfaeEEbj94hGulHOjGDqi3qc3SEPeSdapyPHkTHI2B3+l7I7pJZGPCpECFgLA7ygRZl7iqPHjQ85998Uc51XC9J1qFKLv2blTi0QwWYacyaV/AsS/GaXwt+yv2urVt682DXhbFiwJPrl8hBh4Whn+TfC5Kpwhdo3/Qq1cMICRcARrvxyZR/c7TYjK0FWGrHXx8wOuo/QCEZjqkiBrJxW48jo6iR25TOZoF0O5oABTBKWq5NoYXXJ1zM9uyaVQccBgCc/1MM7rUsX1DvVyQQJmRtRiWfQ8aDFHkSAPksSX5cuWIU9WBFQi6fcffdTSxPhCBjVkAKPUMbuKURIrhbbstCyn0CFh4eoyE3lCvYQMYCR0MFJmBgztWILMk0K5hBRgnFtxOYa5jC0p/STw21skL5RLSAFGQjN9m2GtlpQU8Ra5CBrKJeQACzYXRA8O7RqXV0K5hBxgJHZLVqq5FpYpaQF08UO5hCRgmgMidoz2TEXKA4Fwiewa6ZiHBaJSO3/P6DdXr2nXjEmojLrHudbAOAGnKmyr/PZ2Hpbf5kNWwvSjopSVSyA4V1LmGExmKOpSOTrpYgDIiN5FAZh+UAzuciXXyv7p8ykpLX33RQdYSwkRKs91ABYqSLn6aQkw7UgFWVDkwiITS9Tfatk80Ji5ksulDrNNc1yKZ+6DWX4gn1M5FnwnFzr9ZSfxe73X+F1lMgUaf1t+bwkwEvWdd97RVn3pfTGbiLaCR/IxV4FEpc0ggUhkEo3BWi7ZF0iqGgEhMblOxc/5PT08ZhqxjXzZyXKJLH/wJxmCzgLrc/GRORL6zCPmVPA5bqojwzBfgvkT/MfPFAPQjvWSnZejJEXgQj8ImoBadZAsAcYGSWSmd/EfE1DaugTTNoElkPx3sZR2AexiIc6FOI7vHDBKCNUQ1R6l0Xgsgp5IVJuqri/isY5KMaO69Zd5ZKW9QCCd76PY2xywKY/9BTXlRXjh+1manVJnYJCofSWoStvBXfW0QXQgaKNUnh43ZNPu7ZQkG9of2hvavc/vuRu1ssA47P+9oNlEZsbSJtI2sX22yXcNGzZM+3lQ9j7zcz5Pu8T2mFDDZ6geewSxfUgBxNxBm5xlXHamBBW1pbhshOuUa+2WBxbn7e/tXdoFsIbaSiz59d1avp+e45V9oyTwHwHzJRF0JBhxJ2AfzJiu0eGBf36h/WQ7BI7fEXDl9dFpoUPjq03FKL72KRuJzXM2jsrq9dhxWZIYWoTImiIchpxCUGeH/Wwl4gTA9J5yek5aihxk5rpt13hDrA8EyVhkBvY5mHzENgfsl3+8Xs7VqMbUMc+5j+UhgShF9MYIIgmhPEZ1sAlVI787dOiQJhmUht6SU/j0o7+TywXqcd9j0zSpIYjqlBmCRolhdiyTROmdMiXtiISeCDilmG3QQyTI/JsSF1jCnCnVTY4wlFUXYt/2rUjcuRAN5/Lw1tB/R35Ud1RvypbLrcXLlaqpiTGYPLYfRvSOQVRjPSKjI2UcRzWJo8ZgXwgKx0hJnTRpkqYVTkp8k1plvORDWi3tAhhf/twjn7n7oN+UTfecf3MgysU3dpagsA7LU4+8pIH0+t/+W3P9qdqU3SOXEjT1j+D5kh69xPqad5HjuWEhITYRnbvGY9fhdfhiy7uoLXNgTF4VukadwaIBD+LbpJGo2XhYAHMqQz7nkBsfkmz1mHPdKNw2bSTqK+vkiKQETfpJZD2h1aZ1joNjCGbvWZsDxs7s+Jlz933E7Nc1aSD3095QJV0qa02cB1FaCBqlgnMmdmSAbPVhfSU5VBc8zmf6J7yhtgb/mdqopVxTUumyUwoJINvjTwJxWM5MVHMyvcQyd53t+xtwk9w0dOZMsewLc2DnkSXYkr1c9lmFyT0pYehzMgnj6o9ifa9pWJN2PSoFsHAXYE6Gk/uK5IIbQjhuSBf89P7rEB8jl6toR55blZ/A9doVsNHPb2jWA2VvrHiIrEs1RsBYlkwdrqlWgqO8TAJOSfW1m4TPUUKVJ+mPJGECFP/7bOPb2JG9WDBwHu9HgkdW2jC1qALHkwdhQfrdAliuAOZ9PqNWNcyB2vAoTBzUGc/PnY4YuTRHLFVgJCzWaBfALL77wqsm4rHr4Ap8uuE1TarEvaGeEMkRosufw3PlhNSoCLw6+ElUbpAbLuyykSIhGr27JcttGDbkny3HqWK5gov1pa17rhmMh2ZlafeBtVXpAMxFSW3DRU0J/rD4cdhry0UqdPd3SZ2oRjsSymJxeWUFXh4yX25Hzxcb5oEhMkLCZHIth7vIRQFRYTa8Mn8aBvVqu0ziDsCEwsrB2b3kQ2zd+REqJP+mwSaXstEiUbS0aYio3sYIXHGqGp9m/FA8R9kCKwdI+ywCWIM8N3VkH/zkwWulmrXTxQNJYgdgQqFjuYdFGiLw1TPPoe5MIexxDlQMjUV1ehQcrnOnGsU2UUlmFEfiRMo1WHMwBWHNTZgXvQlRjOTyfPDzOyUxVfZ/WT4U3jdsHYDRKZH/TuUW4P/PewGp9UVIrC+BTRwee5yoyUHRqBoYjTq5QZYlusGGlPpL8eHxoaZOhxmpf/pvEzFpzEAtFtJaOesATHMtmrBi8yG8/N42RDTWIRZ1SK0sQqpMmrvVFiKxqRS1AyJROVj2ONtikVbXFQtzrkJYnR+VqGyj/LznuiF46GZuY6JdbB1kHYC5SLhgxTd4Z/kBTQacUUHOqcIFQAmBhVWie+VZdK0vRFzfUsT1jMHnOZMkAmPN+5s+tieefmCq2EKpb/3OIVO9GHqACYM2Cj2tkSqACectUS5o/rpsMxaszpF2HWiQC9kitR3/ci9llWwuj+0k4IkFapKohdxVGWmrkmA0j9azNiOeNro7nnnwun9RwDSJEGLyvmOLgVbCplYFOOl2Pyfglx09jKPrlyNndynWlsVhX1JXuRFPoKqXU0VFJaZW56Amph9KYtIQHi237PFL9sHCrU3OmweBmVcOxI/ulOjPv5qEkefrqoqwfdWHSEsfhMxRomZchd+V5B5A9v5t6J85BN0z5cIA7TtaqDD84OGHsXjRIrzx1p9w+513aN84hKCrn/sJImMKJF4YhZ0n6/BN2pUiYaIKeUHbFUno3bkJxdWRWLC5CJVyFyVb0271EmbRrJEvFcepAL+X/82dPRozJw11MkrrTFj7pAgEUEQt/ppjzT+yA7mbP0WtxPGuffD/ui8jJBm3LHxT7tqMReG5Uky4/UkBzEk0uTQJB7/5HDWFJxGVloFhWZOcfRBQPnz5DQy6LBklhUX4x9K9sA+Ygmq5RouXlk8fmYCJvaqw4UAFPs+VNAMNnOAoTliff2K6LMO47pAJ7vFmtAoxGyYxQYlGFB/egcrSWgy86hbP7YRiX7I3LUWn+ETkHTuE0bMel+94I7lkSNEylRagNHcX4jMnIjo+GeG80LqiFss+XoO8fSskkByH7PKusEenozIqRpwNuTEiph5P39oD764pRvwmE28AAA7ASURBVHah0wlpkvmYVdCITfeUWPzX49NFMlQU2Jrd88XVIQWYLGKgTtLgyg98IWtVsuI8/ApEuW5eaEQ9lv/tVQzO6ItNaz7HrB//HvGyDkeizX3mF3JzuQO3yzXyzy/aj6mTJ2Lew3NQU1ItB6ycw9nNa9Egyzl9bpyDBX//GhUS5TiUm42utgb8aPZALNtyDp9uzMakCVOkNQIXWEyo/Rolpjj7muEYP5IHswR+xorqCRnAOFxGgk4XFqPi43dRvecQev74WfQYmK654kePHcG/3zcb8//zObz35zfRb/yNeO6Z+TiScwrDZj6IYf37oXOCA7lna1FcUo6Da9+X+ygjxdnYAptckN0o1/LKEjJ2H5ITvaXOHxe+I/OsGjw+ZyoWrt6MHTkn8G833YWBffq76KpZMh2NRf5kiYhSTUCd96LF4YGZWYhqw61LIQEYyeIQli2tkdOqSVgp55Z+gKQJE9FFzuSNk/DPEz96HEv/vgA3zJiCXTv3I6+oHNmHDmLllxvwwHN/QGpKEgb0TcOmfXLWvcOGRa/9BKP7p4lc2hCdmuYkclU1ygvysPFgMZ761QvyTQy+d1UW/r7uS6kXiRlZ4/G9q2eYCwKXYAiM9NMuyzRiBnHz1GHomiTuv/zeNvLVTnmJVkQ7mDqUILtwc3GlXZsPNdKLCKtDhKw7yWoHasqKMCRzMH436yaMeHIeKlatxCNvvo4nnn4Wcx+ZgIef/ivWfiNJqOk9sGnPPsydOQ5PPXo/bBFdUZx3FEcKeDtSE/p274XUpBSk9ozH0tWL8I8FR2RjXwSOnM7HgPRk3Dd7ghCfF4Wb9V4cHLFTEbSbEinJyspE767Mh+QZ+Ga3yAZDAU/dkJAwzrtqxW8vr5EdJxE21IiH2ChuXKJwdLUsIq4RaXv1ld9j+dTpaJz3Y+Av7+Iv4hFuP3wA77/3JH7z9l68+uFXGJrZHxt278Hy1+di/MBOqAobhdLKMnx/hoSZIprw3K/fwuXXTkNd3kZZ6orE27/dgzrJJ6mpq8ewiT1w223dRDUO0pZROHnX48YJdYTYrHjJ5xgyqBeSOsW4FGbrnAwjrCEBGIlTlC9RiOReiCwvQYkAUZMtp6zdcxvKaqpRf+YQYlPSceLRH2C9gDZ0xzZk3TEL9ZdmiBTV4ZUlW/H6gk8xcmgmvtz5Lf7+q2cxsV8MumVMwI5d2/HKvB9oc9qZP5yHW+68C+UynztVG4Zxt80TxmBIPhy3XjcN/z1rDGqSBoqnKEuSOg+fDkak2K8unZnkwwyqNonDmIpgSABGXq6tKkeUOAfVsgxV2uBA/su/xWXznxK70QhHg6xVFZfiwAOPYs8D96HPlo24bEAG4v/jCeF6B579zZ/wlw8+wTi5jG3Ntp34yy/n4+5bpogERODrz1dh2esvatODcTPvxPX3PYpoQWPf4VyZGjwmgGnHheGuGZPxyjM/FBtK7emUrXBBOdLWJElBUZLKIFcyshH3DedtK1kKvRABzMNsSz7+GKvWfIn4c4W4e/58jBkpxzMI/eo2bkDpS79H+BtvAIs+hG37DiT/+U8SZmrC66+/hUVLlkneR5So1Ur87te/weVjR2mOxkdymtvn77+mSc3Y6TPx4LyfIs4Wht3ZxzD21sc11cdyx7Qr8P5Lzzd36dsHF58GLqQAY2zurbf+iD3f7kVpVQWeeOJHGD92nDa4qvffR93CT9AgzkbY4sWwvf03JG9ZK0fyhePNF3+BD94WV19ujDgqscPPvt4v22XlQoFGB/78219h7/qPRVwikD7icsz9yW+QImtf2w/kIuv2H2rBXhqjGyePxpLXXtCcE+/y3SIWUoCRUMuXL8eKFSu0HMWX5R5LHorMUvbCr1C36nPY77oNEXuyEf7ZKnTesBrhkhJ3/OgR3HXbTNzyvVuwfv0GLFu9Tsu6qnM0oLBIbv87k48Gh13Oqe8ktxn1RJeYMOQXnMWcx+bJ1EzmZnv24vn/egZz75nl0Xgtc/Ja/VTIAbZLrud46aWXtBTq1atXu28QKnziCcQslZNKZY3KLt5jY0Qtot5+C/FTJmtOww033IhbbrwJa9euwSIJAnuCt87LwZnTaBMQY+Pk2kNaN5mkv/LqH1BbV4033/gjDmcfhk3yDL9beWqOb0gBRpX42muvaUfIMs35kUceweOPP66NqjzvCA4s/x90kVXgAnHVu42+AplT7xBNZ8O3u7/F/fffrx16zEOWX3zxRVx//fVaNGLz5s1aejiTU5mFO3r0aG1fW3Z2Np566int97Vr1+Khhx7Cs88+azla3mpR8tFASAHGMag8df7OBFGV5lwv86XqCl5X2E0IX62tV8XGJWvB2gYBkX+r3Hw+y8RTPk/ACAp3y+yW00wHy8mmzBhmhjGLSv1WzwezBtceoLU5YO3RyY42g6eA5S2zwTfd8UR7UKADsPagaju22QFYOxK3PZpuNWA08NxupC7E5t/cVkQjSu9M7fni/jGW9PR0t0fGHSv+bhPi92yXbdE955Yl/s7Ne+qiGdZR+9EC7cdiH5i0E+h8Ee7XDnRCgZU63DrF0panLlgCjCCcyi9AuQxkQHp/VMv60knpTH/Z21xdXYVPP/1Uu2OE+7roifFCahKVxOZEloeq0HvjIFmPBOPeMe6i5ERZ7SPjFiPuLWN97h8j4Hw3Cc1/PHODuzz5DJmC7+NeM3qY9P747v6yjkaPkPddcm6nDnRR53vwec3TlFVr9k29m7s9+TvbJJORIbjnmtui+G61t40Mwn7xkBieLbJHTvpW++HU+STqnZz8c0dmrlx5zDbJWPwsJydHe7c64n2i3HTBfeJWiiXA2FCRDKao+BwuyczQrog/fOQoBl96CaKEYFYLB07QmJLGor+smn+ru7jU7kW1cVxdXW+2C5Nt8nOjW6x2cRIAYzH2w2r/W1qPuz8JJkFR/eRnZFir7rx6t2XAqqtrkCsvyRjo3E158lQ+RgwfpgHGTXUEwp96IxiUAv5U+4IDqR12km1TWrh/mWrRyrv0hCU4alN7SwlufGdbtNnSvlgGjC+oFVVA9UOOz8k9rknYDrmxgdzMDeIsBI7qhYOkaqC6oKQMlAMmuXGboJHruWmb4HGjOrfDkqi0heoaJ3WsBKWR4Sp11T3rEGg+S7XE97Au/+bPEXK5Wz+5jJRRDqpEvk/ZNrZBNUaVRNVGNc33kgFpW9VGeo6D72WbZBZKsDpuiWMi41A6qDL5N8eujnTiuKiyqfqpwr+Vi+1oNylJ6ugmPqMuh6N9mzx5suUb/oICTHEF7500qkTaBnZaSQ25kMQieEr6lAOhdL2/YxGURLINgkIbwEErdRqIQ439CVTf1/cch9II+jpkUjoVZDArmkI921p1HDRgJPbZomIcF/WYmTEQ2XLYCYnKS9MYBiJRyenkanI0PyeQ6iAxZaDJdaxHo65UJevQ2eBmdwJDiaREZcryiWqTBpzOAYt285GOc8n5fI6cTan85ptvNOnnhnn+zXbJ+ewDmYBt83dKGp0KtsvYI39XJ/uokBWdHzo1lDj+5EZ4agb2mQ6WcljUWNgu+8J2OFZ+zvfwWUoXx82+kWZ0OqyePBc0YHouYyc5cHaYRpSdoB1TB63obRo5np+TYCSykjoOhESgaiCnkgBsh8XKkXv+7BXVt1KH/lx6MgHH0ZLrqdh/jifQlKKlEm58zhJg7NRXcpOeukpQHcFADldEISC0KQSEqsIoVYzCKwkg0PyeIJFQ5EDaAxa2p07UoX3R9igLiHQ6CCC5Ul0aSomhyuWFOCQY644ZM0a7op5MQJebfWe/adf4HG0M+8p38l3sE7mc7fIzSgD7Qg+W36krE9UBL2RO5Y6zPlU167JvHD+lk+9jX9SRSmoqwfaU7eJz/Me67eLWB+IQEp6gUBUQNBZfdoT2iQNTkmTWtjqExd8xSHzOn/seqM/8XvVFzQvJHFRdVlWU2Tv0mqetbJdqx5KEkTO5GqwOtuQgSUhyC70r2gdyNTlTeVWUDtbjPzVppOqgZJGr1FlMlEZyvVIt5EzOV/gcvS0Cog695HPkWn7Pd/F7cjalgs+xP/S4qNqoojmBJwB8LyesrE/poG1U9lZJtrKnlBqqZrbL8dJzVHM9ddczx6C8Ur77wIEDGj34OW0b+8lxKTvO58kAfAc/Hypn6BNU9pf9mDJlimUGsQSYL041O9jE6oTQn7ekt2OBpMTX+5R3Ryk3m6AGI5lWPLu28koDjbfFgAU7gTXrCNsgp9E5MVNB/J4cTjulnwLwGdYPxp32RwgrccFAhNR/b4zgBPNsoLqWAKPa2LLFecwQB0cVx8+o65W7TlVCopKIVCVqZZdiT+Oujuyj7SJ3k+BZWVnamYdUFcrtpVohQGybz1F1cmKqHAR1/i/7QuDYLtUc+0H3n+qGapOqhyvNVH9sjy42bazqJ7WD+sd3ckJN1a7igOpsLDWd4M3mnCaoyTqf4RxMxTb5OWnD92/dulXrg5rQUzWyXfadzgtVvDqmkJ9PmzZNG4eVYgkwXw21FSft2LFDGyDnQPpYo/69Si1xsEqyrKpf1Q7r09skaLRRyk6R0QiQ8RxIfwRkG/qzsGjTyBBkDs49aTPJmGQU9p1HBxLMllxnr++HJcAoTV988YU20VSD4sD37t2rcZk6bZvSQyKQ+9SVvOoKeBUiIpdR6tSR5pwoUwr0k0sOWrndas8xOZhSQ6lQoSKCTO6lW0+JpfPC0BRdbybbMARFBlBXzPOnujmCz6nlDz5LCWa7JCh/Z9uUBk66CQC1BvvJ8VOSyax8B5mM9OG0gX2jxPGdZAKqej7HZ/bJnWd8D+uSNnxO2Vk6Sv485qAB88Vp5FhyEDlJxQhbY1eU4ebA1PKJXjqCjW7rw0pkELavD29ZcSaMY9dLNRmPYPiLuOvP3te3pZ4lQ1o5kS4ot56VqTJYyHmtmaNY0dMddXxTwJJKpJpj3h/VFNUVowkd5fxQwBJg56drHW81o0AHYCHGFx2AdQAWYhQIse52SFgHYCFGgRDrboeEhRhg/wu6jgynwXkdZ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Содержимое 11" descr="Картинки-костюмов-народов-России-для-детей-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1872" y="1845771"/>
            <a:ext cx="3081764" cy="447883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</TotalTime>
  <Words>16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  Озеро Чаны</vt:lpstr>
      <vt:lpstr>  Рапа и грязь солёного озера Карачи</vt:lpstr>
      <vt:lpstr>Минеральная вода «Карачинская» </vt:lpstr>
      <vt:lpstr>Остров Медвежий </vt:lpstr>
      <vt:lpstr>    Здание питьевой галереи  курорта Озеро  Карачи</vt:lpstr>
      <vt:lpstr>  Археологические памятники истории  с. Старые Карачи</vt:lpstr>
      <vt:lpstr>  Наибольшее количество тюркских народов, по сравнению с другими районами НСО</vt:lpstr>
      <vt:lpstr>Спасибо!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2021-03-09T16:06:30Z</dcterms:created>
  <dcterms:modified xsi:type="dcterms:W3CDTF">2021-03-11T08:32:28Z</dcterms:modified>
</cp:coreProperties>
</file>