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260" r:id="rId5"/>
    <p:sldId id="269" r:id="rId6"/>
    <p:sldId id="263" r:id="rId7"/>
    <p:sldId id="270" r:id="rId8"/>
    <p:sldId id="282" r:id="rId9"/>
    <p:sldId id="301" r:id="rId10"/>
    <p:sldId id="271" r:id="rId11"/>
    <p:sldId id="297" r:id="rId12"/>
    <p:sldId id="272" r:id="rId13"/>
    <p:sldId id="283" r:id="rId14"/>
    <p:sldId id="284" r:id="rId15"/>
    <p:sldId id="276" r:id="rId16"/>
    <p:sldId id="286" r:id="rId17"/>
    <p:sldId id="298" r:id="rId18"/>
    <p:sldId id="285" r:id="rId19"/>
    <p:sldId id="299" r:id="rId20"/>
    <p:sldId id="280" r:id="rId21"/>
    <p:sldId id="287" r:id="rId22"/>
    <p:sldId id="288" r:id="rId23"/>
    <p:sldId id="279" r:id="rId24"/>
    <p:sldId id="289" r:id="rId25"/>
    <p:sldId id="290" r:id="rId26"/>
    <p:sldId id="291" r:id="rId27"/>
    <p:sldId id="292" r:id="rId28"/>
    <p:sldId id="300" r:id="rId29"/>
    <p:sldId id="293" r:id="rId30"/>
    <p:sldId id="26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3728" autoAdjust="0"/>
  </p:normalViewPr>
  <p:slideViewPr>
    <p:cSldViewPr>
      <p:cViewPr varScale="1">
        <p:scale>
          <a:sx n="68" d="100"/>
          <a:sy n="68" d="100"/>
        </p:scale>
        <p:origin x="-14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B5EC9-59E8-47DE-B992-189F192FA25D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D7D53-240B-4AC6-8175-86985994E9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D7D53-240B-4AC6-8175-86985994E94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D7D53-240B-4AC6-8175-86985994E94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4365369"/>
      </p:ext>
    </p:extLst>
  </p:cSld>
  <p:clrMapOvr>
    <a:masterClrMapping/>
  </p:clrMapOvr>
  <p:transition spd="slow" advClick="0" advTm="5000"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1648183"/>
      </p:ext>
    </p:extLst>
  </p:cSld>
  <p:clrMapOvr>
    <a:masterClrMapping/>
  </p:clrMapOvr>
  <p:transition spd="slow" advClick="0" advTm="5000"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8992619"/>
      </p:ext>
    </p:extLst>
  </p:cSld>
  <p:clrMapOvr>
    <a:masterClrMapping/>
  </p:clrMapOvr>
  <p:transition spd="slow" advClick="0" advTm="5000"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7620288"/>
      </p:ext>
    </p:extLst>
  </p:cSld>
  <p:clrMapOvr>
    <a:masterClrMapping/>
  </p:clrMapOvr>
  <p:transition spd="slow" advClick="0" advTm="5000"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916988"/>
      </p:ext>
    </p:extLst>
  </p:cSld>
  <p:clrMapOvr>
    <a:masterClrMapping/>
  </p:clrMapOvr>
  <p:transition spd="slow" advClick="0" advTm="5000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9098355"/>
      </p:ext>
    </p:extLst>
  </p:cSld>
  <p:clrMapOvr>
    <a:masterClrMapping/>
  </p:clrMapOvr>
  <p:transition spd="slow" advClick="0" advTm="5000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7362679"/>
      </p:ext>
    </p:extLst>
  </p:cSld>
  <p:clrMapOvr>
    <a:masterClrMapping/>
  </p:clrMapOvr>
  <p:transition spd="slow" advClick="0" advTm="5000"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7415432"/>
      </p:ext>
    </p:extLst>
  </p:cSld>
  <p:clrMapOvr>
    <a:masterClrMapping/>
  </p:clrMapOvr>
  <p:transition spd="slow" advClick="0" advTm="5000"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1133101"/>
      </p:ext>
    </p:extLst>
  </p:cSld>
  <p:clrMapOvr>
    <a:masterClrMapping/>
  </p:clrMapOvr>
  <p:transition spd="slow" advClick="0" advTm="5000"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7518521"/>
      </p:ext>
    </p:extLst>
  </p:cSld>
  <p:clrMapOvr>
    <a:masterClrMapping/>
  </p:clrMapOvr>
  <p:transition spd="slow" advClick="0" advTm="5000"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5102087"/>
      </p:ext>
    </p:extLst>
  </p:cSld>
  <p:clrMapOvr>
    <a:masterClrMapping/>
  </p:clrMapOvr>
  <p:transition spd="slow" advClick="0" advTm="5000"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CB0-7AED-4C3F-A5E7-843A28488646}" type="datetimeFigureOut">
              <a:rPr lang="ru-RU" smtClean="0"/>
              <a:pPr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E06D1-299F-493D-B3D3-5731EA21E2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077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heel spokes="2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ocuments\&#1056;&#1072;&#1073;&#1086;&#1090;&#1072;\&#1083;&#1077;&#1090;&#1086;\&#1055;&#1077;&#1089;&#1077;&#1085;&#1082;&#1072;%20&#1086;%20&#1083;&#1077;&#1090;&#1077;%20(-)_2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1428736"/>
            <a:ext cx="5974432" cy="3071834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 о летней оздоровительной работе 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старшей группе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857760"/>
            <a:ext cx="6400800" cy="107157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  <a:ea typeface="+mj-ea"/>
                <a:cs typeface="+mj-cs"/>
              </a:rPr>
              <a:t>Подготовили: воспитатели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  <a:ea typeface="+mj-ea"/>
                <a:cs typeface="+mj-cs"/>
              </a:rPr>
              <a:t>Дольчанина Елена Серафимовна</a:t>
            </a:r>
          </a:p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  <a:ea typeface="+mj-ea"/>
                <a:cs typeface="+mj-cs"/>
              </a:rPr>
              <a:t>Лапина Елена Николаевна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Light Display" pitchFamily="18" charset="0"/>
              <a:ea typeface="+mj-ea"/>
              <a:cs typeface="+mj-cs"/>
            </a:endParaRPr>
          </a:p>
        </p:txBody>
      </p:sp>
      <p:pic>
        <p:nvPicPr>
          <p:cNvPr id="8" name="Песенка о лете (-)_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29652" y="50004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7634937"/>
      </p:ext>
    </p:extLst>
  </p:cSld>
  <p:clrMapOvr>
    <a:masterClrMapping/>
  </p:clrMapOvr>
  <p:transition spd="slow" advClick="0" advTm="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Проект «За здоровьем в детский сад»</a:t>
            </a:r>
          </a:p>
        </p:txBody>
      </p:sp>
      <p:pic>
        <p:nvPicPr>
          <p:cNvPr id="3" name="Рисунок 2" descr="IMG_20190717_094228.jpg"/>
          <p:cNvPicPr>
            <a:picLocks noChangeAspect="1"/>
          </p:cNvPicPr>
          <p:nvPr/>
        </p:nvPicPr>
        <p:blipFill>
          <a:blip r:embed="rId3" cstate="print"/>
          <a:srcRect l="3333" r="9999" b="11111"/>
          <a:stretch>
            <a:fillRect/>
          </a:stretch>
        </p:blipFill>
        <p:spPr>
          <a:xfrm>
            <a:off x="2878918" y="1214422"/>
            <a:ext cx="3621907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285984" y="4643446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Изобразительная деятельность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«Спортивный инвентарь»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0200604_164732.jpg"/>
          <p:cNvPicPr>
            <a:picLocks noChangeAspect="1"/>
          </p:cNvPicPr>
          <p:nvPr/>
        </p:nvPicPr>
        <p:blipFill>
          <a:blip r:embed="rId4" cstate="print"/>
          <a:srcRect t="7142" r="30357"/>
          <a:stretch>
            <a:fillRect/>
          </a:stretch>
        </p:blipFill>
        <p:spPr>
          <a:xfrm rot="5400000">
            <a:off x="142844" y="2143116"/>
            <a:ext cx="2643174" cy="2643174"/>
          </a:xfrm>
          <a:prstGeom prst="roundRect">
            <a:avLst/>
          </a:prstGeom>
        </p:spPr>
      </p:pic>
      <p:pic>
        <p:nvPicPr>
          <p:cNvPr id="8" name="Рисунок 7" descr="IMG_20200604_164959.jpg"/>
          <p:cNvPicPr>
            <a:picLocks noChangeAspect="1"/>
          </p:cNvPicPr>
          <p:nvPr/>
        </p:nvPicPr>
        <p:blipFill>
          <a:blip r:embed="rId5" cstate="print"/>
          <a:srcRect l="9091"/>
          <a:stretch>
            <a:fillRect/>
          </a:stretch>
        </p:blipFill>
        <p:spPr>
          <a:xfrm>
            <a:off x="6230228" y="3500438"/>
            <a:ext cx="2770928" cy="2286016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Проект «За здоровьем в детский сад»</a:t>
            </a:r>
          </a:p>
        </p:txBody>
      </p:sp>
      <p:pic>
        <p:nvPicPr>
          <p:cNvPr id="6" name="Рисунок 5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1071546"/>
            <a:ext cx="5238788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1928794" y="5000636"/>
            <a:ext cx="5143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Конструктивно-модульная деятельность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«Бабочка»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«За здоровьем в детский сад»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Итоговое мероприятие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 Береги здоровье с детства»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3117"/>
            <a:ext cx="4214842" cy="316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0716_105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143116"/>
            <a:ext cx="4239058" cy="3179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0334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«За здоровьем в детский сад»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Итоговое мероприятие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 Береги здоровье с детства»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571744"/>
            <a:ext cx="4310060" cy="3232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0716_105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785926"/>
            <a:ext cx="3500462" cy="4667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20334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«За здоровьем в детский сад»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Итоговое мероприятие</a:t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 Береги здоровье с детства»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785926"/>
            <a:ext cx="6357982" cy="480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</a:rPr>
              <a:t>»</a:t>
            </a:r>
            <a:endParaRPr lang="ru-RU" sz="3500" dirty="0"/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14554"/>
            <a:ext cx="4429156" cy="3321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0722_11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1063" y="1214422"/>
            <a:ext cx="4238623" cy="3178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</a:rPr>
              <a:t>»</a:t>
            </a:r>
            <a:endParaRPr lang="ru-RU" sz="3500" dirty="0"/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85794"/>
            <a:ext cx="4429156" cy="3321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0722_11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785794"/>
            <a:ext cx="4143372" cy="31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_20200610_162746.jpg"/>
          <p:cNvPicPr>
            <a:picLocks noChangeAspect="1"/>
          </p:cNvPicPr>
          <p:nvPr/>
        </p:nvPicPr>
        <p:blipFill>
          <a:blip r:embed="rId5" cstate="print"/>
          <a:srcRect l="21429" t="11904"/>
          <a:stretch>
            <a:fillRect/>
          </a:stretch>
        </p:blipFill>
        <p:spPr>
          <a:xfrm rot="5400000">
            <a:off x="2801513" y="3556413"/>
            <a:ext cx="3398097" cy="2857520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</a:rPr>
              <a:t>»</a:t>
            </a:r>
            <a:endParaRPr lang="ru-RU" sz="3500" dirty="0"/>
          </a:p>
        </p:txBody>
      </p:sp>
      <p:pic>
        <p:nvPicPr>
          <p:cNvPr id="8" name="Рисунок 7" descr="IMG_20200618_094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687" y="1464455"/>
            <a:ext cx="4857784" cy="3643338"/>
          </a:xfrm>
          <a:prstGeom prst="roundRect">
            <a:avLst/>
          </a:prstGeom>
        </p:spPr>
      </p:pic>
      <p:pic>
        <p:nvPicPr>
          <p:cNvPr id="9" name="Рисунок 8" descr="IMG_20200618_094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500174"/>
            <a:ext cx="3714776" cy="4953034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</a:rPr>
              <a:t>»</a:t>
            </a:r>
            <a:endParaRPr lang="ru-RU" sz="3500" dirty="0"/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3027186" cy="4036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190722_11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9322" y="785794"/>
            <a:ext cx="3022727" cy="4030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190722_110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2827697"/>
            <a:ext cx="3022727" cy="4030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</a:t>
            </a: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Light Display" pitchFamily="18" charset="0"/>
              </a:rPr>
              <a:t>»</a:t>
            </a:r>
            <a:endParaRPr lang="ru-RU" sz="3500" dirty="0"/>
          </a:p>
        </p:txBody>
      </p:sp>
      <p:pic>
        <p:nvPicPr>
          <p:cNvPr id="8" name="Рисунок 7" descr="IMG_20200610_151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000372"/>
            <a:ext cx="4429124" cy="3321843"/>
          </a:xfrm>
          <a:prstGeom prst="roundRect">
            <a:avLst/>
          </a:prstGeom>
        </p:spPr>
      </p:pic>
      <p:pic>
        <p:nvPicPr>
          <p:cNvPr id="7" name="Рисунок 6" descr="IMG_20200610_162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928670"/>
            <a:ext cx="4643437" cy="3482578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летне-оздоровительный период стояли  следующие  цели и задачи: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571612"/>
            <a:ext cx="8643998" cy="495459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Цели: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7463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Создание максимально эффективных условий по охране и укреплению здоровья, предупреждению заболеваемости и травматизма детей, обеспечению оптимальной двигательной активности, эмоциональному, личностному, познавательному развитию дошкольников в летний период.</a:t>
            </a:r>
          </a:p>
          <a:p>
            <a:pPr marL="0" indent="17463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Продолжать формировать предметно- развивающую среду с целью укрепления физического и психологического здоровья детей.</a:t>
            </a:r>
          </a:p>
          <a:p>
            <a:endParaRPr lang="ru-RU" dirty="0">
              <a:latin typeface="Arno Pro Light Display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065849"/>
      </p:ext>
    </p:extLst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57322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страна»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День независимости России»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20190719_165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70" y="1857364"/>
            <a:ext cx="409577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IMG_20190719_170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911074"/>
            <a:ext cx="4286280" cy="321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57322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страна»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День независимости России»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20190719_165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470" y="1857364"/>
            <a:ext cx="4095778" cy="3071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IMG_20190719_170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911074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57322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«Моя семья, моя страна»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День независимости России»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20190719_165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1928802"/>
            <a:ext cx="6483718" cy="4590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«Летние природные явления»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20190802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1285860"/>
            <a:ext cx="5286412" cy="3964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«Летние природные явления»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071546"/>
            <a:ext cx="5643602" cy="4232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«Летние природные явления»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071546"/>
            <a:ext cx="3321866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-20190802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714488"/>
            <a:ext cx="3442130" cy="4589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«Летние природные явления»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857232"/>
            <a:ext cx="3482602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-20190802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428736"/>
            <a:ext cx="3696627" cy="4928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Принимали участие в районной акции 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«Мы читаем на траве - сто фантазий в голове»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3282726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-20190802-WA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571612"/>
            <a:ext cx="5268263" cy="395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Принимали участие в районной акции 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«Мы читаем на траве - сто фантазий в голове»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190716_105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357298"/>
            <a:ext cx="2979705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90716_105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428736"/>
            <a:ext cx="2979705" cy="421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20190716_105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1928802"/>
            <a:ext cx="3252530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785794"/>
          </a:xfrm>
        </p:spPr>
        <p:txBody>
          <a:bodyPr>
            <a:normAutofit fontScale="90000"/>
          </a:bodyPr>
          <a:lstStyle/>
          <a:p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Принимали участие в 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дистанционном конкурсе </a:t>
            </a:r>
            <a:b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«Чановский район глазами детей»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20190802-WA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714488"/>
            <a:ext cx="6500858" cy="4875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286248" y="621508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Вальтер Влад, 5 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43998" cy="5643602"/>
          </a:xfrm>
        </p:spPr>
        <p:txBody>
          <a:bodyPr>
            <a:noAutofit/>
          </a:bodyPr>
          <a:lstStyle/>
          <a:p>
            <a:pPr indent="17463" algn="l">
              <a:lnSpc>
                <a:spcPct val="90000"/>
              </a:lnSpc>
              <a:spcBef>
                <a:spcPct val="20000"/>
              </a:spcBef>
            </a:pP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Задачи:</a:t>
            </a:r>
            <a: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  <a:t>-   формирование у воспитанников привычки к здоровому образу жизни;</a:t>
            </a:r>
            <a:b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  <a:t>-   формирование навыков безопасного поведения;</a:t>
            </a:r>
            <a:b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  <a:t>-   сохранение и укрепление физического и психического здоровья  воспитанников;</a:t>
            </a:r>
            <a:b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  <a:t>-   развитие познавательных интересов, развитие речи;</a:t>
            </a:r>
            <a:b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ea typeface="+mn-ea"/>
                <a:cs typeface="Times New Roman" pitchFamily="18" charset="0"/>
              </a:rPr>
              <a:t>-   развитие художественно-эстетических интересов.</a:t>
            </a:r>
          </a:p>
        </p:txBody>
      </p:sp>
    </p:spTree>
    <p:extLst>
      <p:ext uri="{BB962C8B-B14F-4D97-AF65-F5344CB8AC3E}">
        <p14:creationId xmlns="" xmlns:p14="http://schemas.microsoft.com/office/powerpoint/2010/main" val="2166065849"/>
      </p:ext>
    </p:extLst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1857364"/>
            <a:ext cx="5429288" cy="214314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</a:t>
            </a:r>
            <a:b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внимание!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634937"/>
      </p:ext>
    </p:extLst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15436" cy="6357982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   С целью организации физкультурно-оздоровительной работы в летний период наша группа перешла на режим дня в соответствии с теплым периодом года.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  Проводилась утренняя зарядка, закаливание детей: воздушные ванны, умывание, обливание ног. 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   Регулярно проводились следующие закаливающие мероприятия: обширное умывание лица, шеи, рук, гимнастика после сна. Дети принимали воздушные и солнечные ванны. Дошколята после сна ходили по массажной дорожке босиком.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целью организации водно-питьевого режима в нашей группе имелись в наличии индивидуальные кружки для детей, чайник, охлажденная кипяченая вода; при организации закаливающих процедур — индивидуальные полотенца.</a:t>
            </a:r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5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065849"/>
      </p:ext>
    </p:extLst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551181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создания безопасных условий пребывания детей в ДОУ ежедневно проверялась исправность оборудования на прогулочной площадке, осматривался участок перед прогулкой на наличие опасных для детей предметов (гвоздей, битого стекла, вырытых ям и т.д.).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наступлением жаркого периода во избежание перегрева воспитанники находились на прогулке только в головных уборах, пребывание дошкольников под прямыми лучами солнца чередовалось с играми в тени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065849"/>
      </p:ext>
    </p:extLst>
  </p:cSld>
  <p:clrMapOvr>
    <a:masterClrMapping/>
  </p:clrMapOvr>
  <p:transition spd="slow" advClick="0" advTm="10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Были разработаны и реализованы  3 проекта: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214282" y="2285992"/>
            <a:ext cx="8715436" cy="3714775"/>
          </a:xfrm>
        </p:spPr>
        <p:txBody>
          <a:bodyPr>
            <a:normAutofit/>
          </a:bodyPr>
          <a:lstStyle/>
          <a:p>
            <a:pPr marL="0" indent="17463">
              <a:buFontTx/>
              <a:buChar char="-"/>
            </a:pPr>
            <a:r>
              <a:rPr lang="ru-RU" sz="3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проект </a:t>
            </a:r>
            <a:r>
              <a:rPr lang="ru-RU" sz="3600" b="1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«За здоровьем в детский сад»</a:t>
            </a:r>
          </a:p>
          <a:p>
            <a:pPr marL="0" indent="17463">
              <a:buFontTx/>
              <a:buChar char="-"/>
            </a:pPr>
            <a:r>
              <a:rPr lang="ru-RU" sz="3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проект</a:t>
            </a:r>
            <a:r>
              <a:rPr lang="ru-RU" sz="3600" b="1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 «Моя семья, моя страна»</a:t>
            </a:r>
          </a:p>
          <a:p>
            <a:pPr marL="0" indent="17463">
              <a:buFontTx/>
              <a:buChar char="-"/>
            </a:pPr>
            <a:r>
              <a:rPr lang="ru-RU" sz="36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проект</a:t>
            </a:r>
            <a:r>
              <a:rPr lang="ru-RU" sz="3600" b="1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 «Летние природные явления</a:t>
            </a:r>
            <a:r>
              <a:rPr lang="ru-RU" sz="3000" b="1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rPr>
              <a:t>».</a:t>
            </a:r>
          </a:p>
        </p:txBody>
      </p:sp>
    </p:spTree>
    <p:extLst>
      <p:ext uri="{BB962C8B-B14F-4D97-AF65-F5344CB8AC3E}">
        <p14:creationId xmlns="" xmlns:p14="http://schemas.microsoft.com/office/powerpoint/2010/main" val="2166065849"/>
      </p:ext>
    </p:extLst>
  </p:cSld>
  <p:clrMapOvr>
    <a:masterClrMapping/>
  </p:clrMapOvr>
  <p:transition spd="slow" advClick="0" advTm="7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Мероприятие, посвященное Дню защиты детей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«Приключения Смешинки и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Веселинки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 descr="IMG_20190722_102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4333873" cy="32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190717_161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857496"/>
            <a:ext cx="4310091" cy="323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Мероприятие, посвященное Дню защиты детей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«Приключения Смешинки и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Веселинки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 descr="IMG_20190722_102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4333872" cy="325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190717_161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714620"/>
            <a:ext cx="4310090" cy="323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8572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Проект «За здоровьем в детский сад»</a:t>
            </a:r>
          </a:p>
        </p:txBody>
      </p:sp>
      <p:pic>
        <p:nvPicPr>
          <p:cNvPr id="9" name="Рисунок 8" descr="IMG_20200604_153211.jpg"/>
          <p:cNvPicPr>
            <a:picLocks noChangeAspect="1"/>
          </p:cNvPicPr>
          <p:nvPr/>
        </p:nvPicPr>
        <p:blipFill>
          <a:blip r:embed="rId3" cstate="print"/>
          <a:srcRect t="2564"/>
          <a:stretch>
            <a:fillRect/>
          </a:stretch>
        </p:blipFill>
        <p:spPr>
          <a:xfrm rot="5400000">
            <a:off x="-190991" y="1762571"/>
            <a:ext cx="4071966" cy="2975668"/>
          </a:xfrm>
          <a:prstGeom prst="roundRect">
            <a:avLst/>
          </a:prstGeom>
        </p:spPr>
      </p:pic>
      <p:pic>
        <p:nvPicPr>
          <p:cNvPr id="10" name="Рисунок 9" descr="IMG_20200604_153221.jpg"/>
          <p:cNvPicPr>
            <a:picLocks noChangeAspect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>
          <a:xfrm rot="5400000">
            <a:off x="5046931" y="1882499"/>
            <a:ext cx="4550864" cy="3071834"/>
          </a:xfrm>
          <a:prstGeom prst="roundRect">
            <a:avLst/>
          </a:prstGeom>
        </p:spPr>
      </p:pic>
      <p:pic>
        <p:nvPicPr>
          <p:cNvPr id="11" name="Рисунок 10" descr="IMG_20200604_153401.jpg"/>
          <p:cNvPicPr>
            <a:picLocks noChangeAspect="1"/>
          </p:cNvPicPr>
          <p:nvPr/>
        </p:nvPicPr>
        <p:blipFill>
          <a:blip r:embed="rId5" cstate="print"/>
          <a:srcRect t="9302" r="23256"/>
          <a:stretch>
            <a:fillRect/>
          </a:stretch>
        </p:blipFill>
        <p:spPr>
          <a:xfrm>
            <a:off x="2857488" y="3214686"/>
            <a:ext cx="3143272" cy="2786082"/>
          </a:xfrm>
          <a:prstGeom prst="roundRect">
            <a:avLst/>
          </a:prstGeom>
        </p:spPr>
      </p:pic>
    </p:spTree>
  </p:cSld>
  <p:clrMapOvr>
    <a:masterClrMapping/>
  </p:clrMapOvr>
  <p:transition spd="slow" advClick="0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hablon-leto0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shablon-leto06</Template>
  <TotalTime>652</TotalTime>
  <Words>344</Words>
  <Application>Microsoft Office PowerPoint</Application>
  <PresentationFormat>Экран (4:3)</PresentationFormat>
  <Paragraphs>46</Paragraphs>
  <Slides>30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shablon-leto06</vt:lpstr>
      <vt:lpstr>Отчет о летней оздоровительной работе в  старшей группе </vt:lpstr>
      <vt:lpstr>На летне-оздоровительный период стояли  следующие  цели и задачи:</vt:lpstr>
      <vt:lpstr>Задачи: -   формирование у воспитанников привычки к здоровому образу жизни; -   формирование навыков безопасного поведения; -   сохранение и укрепление физического и психического здоровья  воспитанников; -   развитие познавательных интересов, развитие речи; -   развитие художественно-эстетических интересов.</vt:lpstr>
      <vt:lpstr>          С целью организации физкультурно-оздоровительной работы в летний период наша группа перешла на режим дня в соответствии с теплым периодом года.          Проводилась утренняя зарядка, закаливание детей: воздушные ванны, умывание, обливание ног.            Регулярно проводились следующие закаливающие мероприятия: обширное умывание лица, шеи, рук, гимнастика после сна. Дети принимали воздушные и солнечные ванны. Дошколята после сна ходили по массажной дорожке босиком.          С целью организации водно-питьевого режима в нашей группе имелись в наличии индивидуальные кружки для детей, чайник, охлажденная кипяченая вода; при организации закаливающих процедур — индивидуальные полотенца. </vt:lpstr>
      <vt:lpstr>         Для создания безопасных условий пребывания детей в ДОУ ежедневно проверялась исправность оборудования на прогулочной площадке, осматривался участок перед прогулкой на наличие опасных для детей предметов (гвоздей, битого стекла, вырытых ям и т.д.).       С наступлением жаркого периода во избежание перегрева воспитанники находились на прогулке только в головных уборах, пребывание дошкольников под прямыми лучами солнца чередовалось с играми в тени.  </vt:lpstr>
      <vt:lpstr>Были разработаны и реализованы  3 проекта:</vt:lpstr>
      <vt:lpstr>Мероприятие, посвященное Дню защиты детей «Приключения Смешинки и Веселинки»</vt:lpstr>
      <vt:lpstr>Мероприятие, посвященное Дню защиты детей «Приключения Смешинки и Веселинки»</vt:lpstr>
      <vt:lpstr>Проект «За здоровьем в детский сад»</vt:lpstr>
      <vt:lpstr>Проект «За здоровьем в детский сад»</vt:lpstr>
      <vt:lpstr>Проект «За здоровьем в детский сад»</vt:lpstr>
      <vt:lpstr>Проект «За здоровьем в детский сад»  Итоговое мероприятие  « Береги здоровье с детства»</vt:lpstr>
      <vt:lpstr>Проект «За здоровьем в детский сад»  Итоговое мероприятие  « Береги здоровье с детства»</vt:lpstr>
      <vt:lpstr>Проект «За здоровьем в детский сад»  Итоговое мероприятие  « Береги здоровье с детства»</vt:lpstr>
      <vt:lpstr>Проект «Моя семья, моя страна»</vt:lpstr>
      <vt:lpstr>Проект «Моя семья, моя страна»</vt:lpstr>
      <vt:lpstr>Проект «Моя семья, моя страна»</vt:lpstr>
      <vt:lpstr>Проект «Моя семья, моя страна»</vt:lpstr>
      <vt:lpstr>Проект «Моя семья, моя страна»</vt:lpstr>
      <vt:lpstr>Проект «Моя семья, моя страна» Итоговое мероприятие « День независимости России»</vt:lpstr>
      <vt:lpstr>Проект «Моя семья, моя страна» Итоговое мероприятие « День независимости России»</vt:lpstr>
      <vt:lpstr>Проект «Моя семья, моя страна» Итоговое мероприятие « День независимости России»</vt:lpstr>
      <vt:lpstr>Проект «Летние природные явления»</vt:lpstr>
      <vt:lpstr>Проект «Летние природные явления»</vt:lpstr>
      <vt:lpstr>Проект «Летние природные явления»</vt:lpstr>
      <vt:lpstr>Проект «Летние природные явления»</vt:lpstr>
      <vt:lpstr>Принимали участие в районной акции  «Мы читаем на траве - сто фантазий в голове»</vt:lpstr>
      <vt:lpstr>Принимали участие в районной акции  «Мы читаем на траве - сто фантазий в голове»</vt:lpstr>
      <vt:lpstr>Принимали участие в  дистанционном конкурсе  «Чановский район глазами детей»</vt:lpstr>
      <vt:lpstr>Спасибо  за 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</dc:creator>
  <cp:lastModifiedBy>Ksu</cp:lastModifiedBy>
  <cp:revision>69</cp:revision>
  <dcterms:created xsi:type="dcterms:W3CDTF">2016-08-31T06:52:03Z</dcterms:created>
  <dcterms:modified xsi:type="dcterms:W3CDTF">2020-09-22T11:38:10Z</dcterms:modified>
</cp:coreProperties>
</file>