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E55A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251520" y="260648"/>
            <a:ext cx="1368152" cy="633670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51520" y="418080"/>
            <a:ext cx="1368152" cy="6035256"/>
            <a:chOff x="251520" y="418080"/>
            <a:chExt cx="1368152" cy="6035256"/>
          </a:xfrm>
        </p:grpSpPr>
        <p:pic>
          <p:nvPicPr>
            <p:cNvPr id="11" name="Рисунок 10" descr="26..jpg"/>
            <p:cNvPicPr>
              <a:picLocks noChangeAspect="1"/>
            </p:cNvPicPr>
            <p:nvPr userDrawn="1"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5103053"/>
              <a:ext cx="1341181" cy="1350283"/>
            </a:xfrm>
            <a:prstGeom prst="rect">
              <a:avLst/>
            </a:prstGeom>
          </p:spPr>
        </p:pic>
        <p:pic>
          <p:nvPicPr>
            <p:cNvPr id="12" name="Рисунок 11" descr="26..jpg"/>
            <p:cNvPicPr>
              <a:picLocks noChangeAspect="1"/>
            </p:cNvPicPr>
            <p:nvPr userDrawn="1"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3551038"/>
              <a:ext cx="1368152" cy="1390130"/>
            </a:xfrm>
            <a:prstGeom prst="rect">
              <a:avLst/>
            </a:prstGeom>
          </p:spPr>
        </p:pic>
        <p:pic>
          <p:nvPicPr>
            <p:cNvPr id="13" name="Рисунок 12" descr="26..jpg"/>
            <p:cNvPicPr>
              <a:picLocks noChangeAspect="1"/>
            </p:cNvPicPr>
            <p:nvPr userDrawn="1"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418080"/>
              <a:ext cx="1336773" cy="1354736"/>
            </a:xfrm>
            <a:prstGeom prst="rect">
              <a:avLst/>
            </a:prstGeom>
          </p:spPr>
        </p:pic>
        <p:pic>
          <p:nvPicPr>
            <p:cNvPr id="14" name="Рисунок 13" descr="26..jpg"/>
            <p:cNvPicPr>
              <a:picLocks noChangeAspect="1"/>
            </p:cNvPicPr>
            <p:nvPr userDrawn="1"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1916832"/>
              <a:ext cx="1341181" cy="1419035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5"/>
          <p:cNvSpPr/>
          <p:nvPr userDrawn="1"/>
        </p:nvSpPr>
        <p:spPr>
          <a:xfrm>
            <a:off x="1763688" y="188640"/>
            <a:ext cx="7128792" cy="6480720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24..png"/>
          <p:cNvPicPr>
            <a:picLocks noChangeAspect="1"/>
          </p:cNvPicPr>
          <p:nvPr userDrawn="1"/>
        </p:nvPicPr>
        <p:blipFill>
          <a:blip r:embed="rId18" cstate="email"/>
          <a:srcRect l="11992" t="12324" r="13425" b="15248"/>
          <a:stretch>
            <a:fillRect/>
          </a:stretch>
        </p:blipFill>
        <p:spPr>
          <a:xfrm>
            <a:off x="7847856" y="0"/>
            <a:ext cx="1296144" cy="13681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48264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© </a:t>
            </a:r>
            <a:r>
              <a:rPr lang="en-US" sz="12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stopilina.ucoz.ru</a:t>
            </a:r>
            <a:endParaRPr lang="ru-RU" sz="1200" b="1" i="0" dirty="0">
              <a:solidFill>
                <a:schemeClr val="accent1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4581525"/>
            <a:ext cx="4608512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428604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№4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1785926"/>
            <a:ext cx="592935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«Времена года»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подготовительной группе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07207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Лапина Е.Н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2150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929354" cy="6318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Почтальон приносит письмо от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Старика-Годовика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127_153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538" t="28186" b="9805"/>
          <a:stretch>
            <a:fillRect/>
          </a:stretch>
        </p:blipFill>
        <p:spPr>
          <a:xfrm rot="21423995">
            <a:off x="2303609" y="1731868"/>
            <a:ext cx="3562553" cy="3571900"/>
          </a:xfrm>
          <a:prstGeom prst="roundRect">
            <a:avLst/>
          </a:prstGeom>
        </p:spPr>
      </p:pic>
      <p:pic>
        <p:nvPicPr>
          <p:cNvPr id="5" name="Рисунок 4" descr="IMG-20210203-WA0013.jpg"/>
          <p:cNvPicPr>
            <a:picLocks noChangeAspect="1"/>
          </p:cNvPicPr>
          <p:nvPr/>
        </p:nvPicPr>
        <p:blipFill>
          <a:blip r:embed="rId3"/>
          <a:srcRect l="-3031" b="9090"/>
          <a:stretch>
            <a:fillRect/>
          </a:stretch>
        </p:blipFill>
        <p:spPr>
          <a:xfrm rot="332780">
            <a:off x="5881352" y="3326745"/>
            <a:ext cx="2544666" cy="299374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Станция «Зима»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54138.jpg"/>
          <p:cNvPicPr>
            <a:picLocks noChangeAspect="1"/>
          </p:cNvPicPr>
          <p:nvPr/>
        </p:nvPicPr>
        <p:blipFill>
          <a:blip r:embed="rId2" cstate="print"/>
          <a:srcRect l="5715" t="22857"/>
          <a:stretch>
            <a:fillRect/>
          </a:stretch>
        </p:blipFill>
        <p:spPr>
          <a:xfrm>
            <a:off x="4000496" y="714356"/>
            <a:ext cx="2357454" cy="2571743"/>
          </a:xfrm>
          <a:prstGeom prst="roundRect">
            <a:avLst/>
          </a:prstGeom>
        </p:spPr>
      </p:pic>
      <p:pic>
        <p:nvPicPr>
          <p:cNvPr id="4" name="Рисунок 3" descr="IMG_20210127_154456.jpg"/>
          <p:cNvPicPr>
            <a:picLocks noChangeAspect="1"/>
          </p:cNvPicPr>
          <p:nvPr/>
        </p:nvPicPr>
        <p:blipFill>
          <a:blip r:embed="rId3" cstate="print"/>
          <a:srcRect t="11364"/>
          <a:stretch>
            <a:fillRect/>
          </a:stretch>
        </p:blipFill>
        <p:spPr>
          <a:xfrm>
            <a:off x="1928794" y="1214422"/>
            <a:ext cx="2357436" cy="2786058"/>
          </a:xfrm>
          <a:prstGeom prst="roundRect">
            <a:avLst/>
          </a:prstGeom>
        </p:spPr>
      </p:pic>
      <p:pic>
        <p:nvPicPr>
          <p:cNvPr id="5" name="Рисунок 4" descr="IMG_20210127_154639.jpg"/>
          <p:cNvPicPr>
            <a:picLocks noChangeAspect="1"/>
          </p:cNvPicPr>
          <p:nvPr/>
        </p:nvPicPr>
        <p:blipFill>
          <a:blip r:embed="rId4" cstate="print"/>
          <a:srcRect l="7143" t="14286" r="4761"/>
          <a:stretch>
            <a:fillRect/>
          </a:stretch>
        </p:blipFill>
        <p:spPr>
          <a:xfrm>
            <a:off x="6286512" y="1214422"/>
            <a:ext cx="2500330" cy="3243649"/>
          </a:xfrm>
          <a:prstGeom prst="roundRect">
            <a:avLst/>
          </a:prstGeom>
        </p:spPr>
      </p:pic>
      <p:pic>
        <p:nvPicPr>
          <p:cNvPr id="6" name="Рисунок 5" descr="IMG_20210127_154927.jpg"/>
          <p:cNvPicPr>
            <a:picLocks noChangeAspect="1"/>
          </p:cNvPicPr>
          <p:nvPr/>
        </p:nvPicPr>
        <p:blipFill>
          <a:blip r:embed="rId5" cstate="print"/>
          <a:srcRect t="11765"/>
          <a:stretch>
            <a:fillRect/>
          </a:stretch>
        </p:blipFill>
        <p:spPr>
          <a:xfrm>
            <a:off x="3786182" y="3357562"/>
            <a:ext cx="2732486" cy="321468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857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«Весна»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127_155300.jpg"/>
          <p:cNvPicPr>
            <a:picLocks noChangeAspect="1"/>
          </p:cNvPicPr>
          <p:nvPr/>
        </p:nvPicPr>
        <p:blipFill>
          <a:blip r:embed="rId2" cstate="print"/>
          <a:srcRect t="19565"/>
          <a:stretch>
            <a:fillRect/>
          </a:stretch>
        </p:blipFill>
        <p:spPr>
          <a:xfrm>
            <a:off x="4071934" y="714356"/>
            <a:ext cx="2331393" cy="2500330"/>
          </a:xfrm>
          <a:prstGeom prst="roundRect">
            <a:avLst/>
          </a:prstGeom>
        </p:spPr>
      </p:pic>
      <p:pic>
        <p:nvPicPr>
          <p:cNvPr id="5" name="Рисунок 4" descr="IMG_20210127_155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5" y="1714488"/>
            <a:ext cx="2196719" cy="2928958"/>
          </a:xfrm>
          <a:prstGeom prst="roundRect">
            <a:avLst/>
          </a:prstGeom>
        </p:spPr>
      </p:pic>
      <p:pic>
        <p:nvPicPr>
          <p:cNvPr id="6" name="Рисунок 5" descr="IMG_20210127_155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714488"/>
            <a:ext cx="2285998" cy="3047997"/>
          </a:xfrm>
          <a:prstGeom prst="roundRect">
            <a:avLst/>
          </a:prstGeom>
        </p:spPr>
      </p:pic>
      <p:pic>
        <p:nvPicPr>
          <p:cNvPr id="7" name="Рисунок 6" descr="IMG_20210127_155825.jpg"/>
          <p:cNvPicPr>
            <a:picLocks noChangeAspect="1"/>
          </p:cNvPicPr>
          <p:nvPr/>
        </p:nvPicPr>
        <p:blipFill>
          <a:blip r:embed="rId5" cstate="print"/>
          <a:srcRect l="6452" t="27420" r="29032"/>
          <a:stretch>
            <a:fillRect/>
          </a:stretch>
        </p:blipFill>
        <p:spPr>
          <a:xfrm>
            <a:off x="4214810" y="3286124"/>
            <a:ext cx="2143140" cy="321468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«Лето»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60311.jpg"/>
          <p:cNvPicPr>
            <a:picLocks noChangeAspect="1"/>
          </p:cNvPicPr>
          <p:nvPr/>
        </p:nvPicPr>
        <p:blipFill>
          <a:blip r:embed="rId2" cstate="print"/>
          <a:srcRect t="14063" r="4166"/>
          <a:stretch>
            <a:fillRect/>
          </a:stretch>
        </p:blipFill>
        <p:spPr>
          <a:xfrm>
            <a:off x="3857620" y="857232"/>
            <a:ext cx="2892609" cy="3458533"/>
          </a:xfrm>
          <a:prstGeom prst="ellipse">
            <a:avLst/>
          </a:prstGeom>
        </p:spPr>
      </p:pic>
      <p:pic>
        <p:nvPicPr>
          <p:cNvPr id="4" name="Рисунок 3" descr="IMG_20210127_16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3047974"/>
            <a:ext cx="2643206" cy="3524274"/>
          </a:xfrm>
          <a:prstGeom prst="ellipse">
            <a:avLst/>
          </a:prstGeom>
        </p:spPr>
      </p:pic>
      <p:pic>
        <p:nvPicPr>
          <p:cNvPr id="5" name="Рисунок 4" descr="IMG_20210127_160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2900" y="3071810"/>
            <a:ext cx="2678907" cy="3571876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127_161243.jpg"/>
          <p:cNvPicPr>
            <a:picLocks noChangeAspect="1"/>
          </p:cNvPicPr>
          <p:nvPr/>
        </p:nvPicPr>
        <p:blipFill>
          <a:blip r:embed="rId2" cstate="print"/>
          <a:srcRect t="15942" r="3381"/>
          <a:stretch>
            <a:fillRect/>
          </a:stretch>
        </p:blipFill>
        <p:spPr>
          <a:xfrm>
            <a:off x="1928794" y="642918"/>
            <a:ext cx="3571900" cy="4143380"/>
          </a:xfrm>
          <a:prstGeom prst="roundRect">
            <a:avLst/>
          </a:prstGeom>
        </p:spPr>
      </p:pic>
      <p:pic>
        <p:nvPicPr>
          <p:cNvPr id="3" name="Рисунок 2" descr="IMG_20210127_161401.jpg"/>
          <p:cNvPicPr>
            <a:picLocks noChangeAspect="1"/>
          </p:cNvPicPr>
          <p:nvPr/>
        </p:nvPicPr>
        <p:blipFill>
          <a:blip r:embed="rId3" cstate="print"/>
          <a:srcRect t="26389"/>
          <a:stretch>
            <a:fillRect/>
          </a:stretch>
        </p:blipFill>
        <p:spPr>
          <a:xfrm>
            <a:off x="4500562" y="2500306"/>
            <a:ext cx="3857634" cy="378619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55A1B"/>
                </a:solidFill>
                <a:latin typeface="Times New Roman" pitchFamily="18" charset="0"/>
                <a:cs typeface="Times New Roman" pitchFamily="18" charset="0"/>
              </a:rPr>
              <a:t>Станция «Осень»</a:t>
            </a:r>
            <a:endParaRPr lang="ru-RU" sz="2800" b="1" dirty="0">
              <a:solidFill>
                <a:srgbClr val="E55A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61915.jpg"/>
          <p:cNvPicPr>
            <a:picLocks noChangeAspect="1"/>
          </p:cNvPicPr>
          <p:nvPr/>
        </p:nvPicPr>
        <p:blipFill>
          <a:blip r:embed="rId2" cstate="print"/>
          <a:srcRect b="4877"/>
          <a:stretch>
            <a:fillRect/>
          </a:stretch>
        </p:blipFill>
        <p:spPr>
          <a:xfrm rot="21446726">
            <a:off x="2143108" y="1357298"/>
            <a:ext cx="2928940" cy="3714776"/>
          </a:xfrm>
          <a:prstGeom prst="roundRect">
            <a:avLst/>
          </a:prstGeom>
        </p:spPr>
      </p:pic>
      <p:pic>
        <p:nvPicPr>
          <p:cNvPr id="5" name="Рисунок 4" descr="IMG_20210127_162027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 rot="272503">
            <a:off x="5191956" y="2602978"/>
            <a:ext cx="3217834" cy="3217828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127_162158.jpg"/>
          <p:cNvPicPr>
            <a:picLocks noChangeAspect="1"/>
          </p:cNvPicPr>
          <p:nvPr/>
        </p:nvPicPr>
        <p:blipFill>
          <a:blip r:embed="rId2" cstate="print"/>
          <a:srcRect t="10026"/>
          <a:stretch>
            <a:fillRect/>
          </a:stretch>
        </p:blipFill>
        <p:spPr>
          <a:xfrm rot="21426204">
            <a:off x="2234788" y="424486"/>
            <a:ext cx="2747714" cy="3296286"/>
          </a:xfrm>
          <a:prstGeom prst="roundRect">
            <a:avLst/>
          </a:prstGeom>
        </p:spPr>
      </p:pic>
      <p:pic>
        <p:nvPicPr>
          <p:cNvPr id="3" name="Рисунок 2" descr="IMG_20210127_162443.jpg"/>
          <p:cNvPicPr>
            <a:picLocks noChangeAspect="1"/>
          </p:cNvPicPr>
          <p:nvPr/>
        </p:nvPicPr>
        <p:blipFill>
          <a:blip r:embed="rId3" cstate="print"/>
          <a:srcRect t="29347"/>
          <a:stretch>
            <a:fillRect/>
          </a:stretch>
        </p:blipFill>
        <p:spPr>
          <a:xfrm rot="183834">
            <a:off x="5149705" y="939919"/>
            <a:ext cx="3173966" cy="2990013"/>
          </a:xfrm>
          <a:prstGeom prst="roundRect">
            <a:avLst/>
          </a:prstGeom>
        </p:spPr>
      </p:pic>
      <p:pic>
        <p:nvPicPr>
          <p:cNvPr id="4" name="Рисунок 3" descr="IMG_20210127_162550.jpg"/>
          <p:cNvPicPr>
            <a:picLocks noChangeAspect="1"/>
          </p:cNvPicPr>
          <p:nvPr/>
        </p:nvPicPr>
        <p:blipFill>
          <a:blip r:embed="rId4" cstate="print"/>
          <a:srcRect t="8000"/>
          <a:stretch>
            <a:fillRect/>
          </a:stretch>
        </p:blipFill>
        <p:spPr>
          <a:xfrm>
            <a:off x="4143372" y="3214686"/>
            <a:ext cx="2678925" cy="3286148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928802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6699FF"/>
                </a:solidFill>
              </a:rPr>
              <a:t>Спасибо!</a:t>
            </a:r>
            <a:endParaRPr lang="ru-RU" sz="9600" dirty="0">
              <a:solidFill>
                <a:srgbClr val="6699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Почтальон приносит письмо от  Старика-Годовика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user</cp:lastModifiedBy>
  <cp:revision>25</cp:revision>
  <dcterms:created xsi:type="dcterms:W3CDTF">2014-08-05T13:15:59Z</dcterms:created>
  <dcterms:modified xsi:type="dcterms:W3CDTF">2021-03-25T15:31:48Z</dcterms:modified>
</cp:coreProperties>
</file>