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73" r:id="rId4"/>
    <p:sldId id="274" r:id="rId5"/>
    <p:sldId id="275" r:id="rId6"/>
    <p:sldId id="276" r:id="rId7"/>
    <p:sldId id="280" r:id="rId8"/>
    <p:sldId id="277" r:id="rId9"/>
    <p:sldId id="262" r:id="rId10"/>
    <p:sldId id="265" r:id="rId11"/>
    <p:sldId id="278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3810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дошколное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 </a:t>
            </a:r>
          </a:p>
          <a:p>
            <a:pPr algn="ctr"/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Чановского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819400"/>
            <a:ext cx="825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здесь живу, и край мне этот дорог!»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057400"/>
            <a:ext cx="425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Лечебная рапа и грязь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SAM_0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800225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J:\SAM_04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18002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101PHOTO\SAM_05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914400"/>
            <a:ext cx="4136571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Минеральная вода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Карачинская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DCIM\101PHOTO\SAM_05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343" y="2819400"/>
            <a:ext cx="4536307" cy="361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Поездка  в краеведческий музей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SAM_0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057400"/>
            <a:ext cx="4267200" cy="3200400"/>
          </a:xfrm>
          <a:prstGeom prst="rect">
            <a:avLst/>
          </a:prstGeom>
          <a:noFill/>
        </p:spPr>
      </p:pic>
      <p:pic>
        <p:nvPicPr>
          <p:cNvPr id="2051" name="Picture 3" descr="J:\SAM_04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572000" y="20574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SAM_0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057400"/>
            <a:ext cx="4343400" cy="3257550"/>
          </a:xfrm>
          <a:prstGeom prst="rect">
            <a:avLst/>
          </a:prstGeom>
          <a:noFill/>
        </p:spPr>
      </p:pic>
      <p:pic>
        <p:nvPicPr>
          <p:cNvPr id="3075" name="Picture 3" descr="J:\SAM_04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0574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SAM_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895600"/>
            <a:ext cx="4546600" cy="3409950"/>
          </a:xfrm>
          <a:prstGeom prst="rect">
            <a:avLst/>
          </a:prstGeom>
          <a:noFill/>
        </p:spPr>
      </p:pic>
      <p:pic>
        <p:nvPicPr>
          <p:cNvPr id="4099" name="Picture 3" descr="J:\SAM_05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52400"/>
            <a:ext cx="43942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SAM_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447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J:\SAM_05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1430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SAM_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28600"/>
            <a:ext cx="4876800" cy="3657600"/>
          </a:xfrm>
          <a:prstGeom prst="rect">
            <a:avLst/>
          </a:prstGeom>
          <a:noFill/>
        </p:spPr>
      </p:pic>
      <p:pic>
        <p:nvPicPr>
          <p:cNvPr id="6147" name="Picture 3" descr="J:\SAM_05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291465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SAM_0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4267200" cy="3200400"/>
          </a:xfrm>
          <a:prstGeom prst="rect">
            <a:avLst/>
          </a:prstGeom>
          <a:noFill/>
        </p:spPr>
      </p:pic>
      <p:pic>
        <p:nvPicPr>
          <p:cNvPr id="7171" name="Picture 3" descr="J:\SAM_05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200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0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История рядом!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DCIM\101PHOTO\SAM_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990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CIM\101PHOTO\SAM_0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4677166" cy="3507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Путешествие в прошлое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DCIM\101PHOTO\SAM_04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2971800"/>
            <a:ext cx="490220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Интересные книжки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CIM\101PHOTO\SAM_04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380684" y="1639116"/>
            <a:ext cx="5188125" cy="3891094"/>
          </a:xfrm>
          <a:prstGeom prst="rect">
            <a:avLst/>
          </a:prstGeom>
          <a:noFill/>
        </p:spPr>
      </p:pic>
      <p:pic>
        <p:nvPicPr>
          <p:cNvPr id="3075" name="Picture 3" descr="E:\DCIM\101PHOTO\SAM_04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600200"/>
            <a:ext cx="4767662" cy="357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фото мои чаны\IMG_20151102_1629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838200"/>
            <a:ext cx="4487167" cy="4918169"/>
          </a:xfrm>
          <a:prstGeom prst="rect">
            <a:avLst/>
          </a:prstGeom>
          <a:noFill/>
        </p:spPr>
      </p:pic>
      <p:pic>
        <p:nvPicPr>
          <p:cNvPr id="1027" name="Picture 3" descr="J:\фото мои чаны\IMG_20151102_163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8382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Чановским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поэтом Геннадием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Бодровым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фото мои чаны\IMG_20151102_1624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828800"/>
            <a:ext cx="4673600" cy="3505200"/>
          </a:xfrm>
          <a:prstGeom prst="rect">
            <a:avLst/>
          </a:prstGeom>
          <a:noFill/>
        </p:spPr>
      </p:pic>
      <p:pic>
        <p:nvPicPr>
          <p:cNvPr id="4" name="Picture 2" descr="J:\фото мои чаны\IMG_20151102_1630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11430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PHOTO\SAM_0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1981200"/>
            <a:ext cx="56896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 с гербом и флагом </a:t>
            </a:r>
          </a:p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Чановского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477000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Чановских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чудес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CIM\101PHOTO\SAM_0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399" y="1143000"/>
            <a:ext cx="5174343" cy="4724400"/>
          </a:xfrm>
          <a:prstGeom prst="rect">
            <a:avLst/>
          </a:prstGeom>
          <a:noFill/>
        </p:spPr>
      </p:pic>
      <p:pic>
        <p:nvPicPr>
          <p:cNvPr id="4" name="Picture 2" descr="E:\DCIM\101PHOTO\SAM_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626413" cy="2723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1676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 на нашей улице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5867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рисунков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E:\DCIM\101PHOTO\SAM_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9148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75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Интересные книжки</vt:lpstr>
      <vt:lpstr>Слайд 5</vt:lpstr>
      <vt:lpstr>Знакомство с Чановским поэтом Геннадием Бодровым</vt:lpstr>
      <vt:lpstr>Слайд 7</vt:lpstr>
      <vt:lpstr>Карта Чановских чудес</vt:lpstr>
      <vt:lpstr>Конкурс рисунков</vt:lpstr>
      <vt:lpstr>Лечебная рапа и грязь</vt:lpstr>
      <vt:lpstr>Минеральная вода «Карачинская»</vt:lpstr>
      <vt:lpstr>Поездка  в краеведческий музей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user</cp:lastModifiedBy>
  <cp:revision>31</cp:revision>
  <dcterms:created xsi:type="dcterms:W3CDTF">2015-11-10T13:29:50Z</dcterms:created>
  <dcterms:modified xsi:type="dcterms:W3CDTF">2017-02-25T15:39:05Z</dcterms:modified>
</cp:coreProperties>
</file>