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7" r:id="rId9"/>
    <p:sldId id="272" r:id="rId10"/>
    <p:sldId id="273" r:id="rId11"/>
    <p:sldId id="267" r:id="rId12"/>
    <p:sldId id="270" r:id="rId13"/>
    <p:sldId id="269" r:id="rId14"/>
    <p:sldId id="268" r:id="rId15"/>
    <p:sldId id="261" r:id="rId16"/>
    <p:sldId id="26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uter-brot.ru/price-for-maxolon-at-costco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0" y="254135"/>
            <a:ext cx="7848872" cy="619268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99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" y="0"/>
            <a:ext cx="9252520" cy="706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7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3" y="332656"/>
            <a:ext cx="3592951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3" y="3523910"/>
            <a:ext cx="3592951" cy="300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32656"/>
            <a:ext cx="453650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1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700808"/>
            <a:ext cx="553491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9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095" y="404665"/>
            <a:ext cx="7765353" cy="50405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Загадки о профессии шофера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1196752"/>
            <a:ext cx="7848872" cy="5400600"/>
          </a:xfrm>
        </p:spPr>
        <p:txBody>
          <a:bodyPr numCol="2">
            <a:normAutofit/>
          </a:bodyPr>
          <a:lstStyle/>
          <a:p>
            <a:pPr marL="45720"/>
            <a:r>
              <a:rPr lang="ru-RU" sz="2000" b="1" dirty="0">
                <a:solidFill>
                  <a:schemeClr val="accent6"/>
                </a:solidFill>
              </a:rPr>
              <a:t>Я в машине за рулём</a:t>
            </a:r>
          </a:p>
          <a:p>
            <a:pPr marL="45720"/>
            <a:r>
              <a:rPr lang="ru-RU" sz="2000" b="1" dirty="0">
                <a:solidFill>
                  <a:schemeClr val="accent6"/>
                </a:solidFill>
              </a:rPr>
              <a:t>Утром, вечером и днём.</a:t>
            </a:r>
          </a:p>
          <a:p>
            <a:pPr marL="45720"/>
            <a:r>
              <a:rPr lang="ru-RU" sz="2000" b="1" dirty="0">
                <a:solidFill>
                  <a:schemeClr val="accent6"/>
                </a:solidFill>
              </a:rPr>
              <a:t>Вместе с мамами ребят</a:t>
            </a:r>
          </a:p>
          <a:p>
            <a:pPr marL="45720"/>
            <a:r>
              <a:rPr lang="ru-RU" sz="2000" b="1" dirty="0">
                <a:solidFill>
                  <a:schemeClr val="accent6"/>
                </a:solidFill>
              </a:rPr>
              <a:t>Отвожу я в детский сад.</a:t>
            </a:r>
          </a:p>
          <a:p>
            <a:pPr marL="45720"/>
            <a:r>
              <a:rPr lang="ru-RU" sz="2000" b="1" dirty="0">
                <a:solidFill>
                  <a:schemeClr val="accent6"/>
                </a:solidFill>
              </a:rPr>
              <a:t>Вот включаю я мотор,</a:t>
            </a:r>
          </a:p>
          <a:p>
            <a:pPr marL="45720"/>
            <a:r>
              <a:rPr lang="ru-RU" sz="2000" b="1" dirty="0">
                <a:solidFill>
                  <a:schemeClr val="accent6"/>
                </a:solidFill>
              </a:rPr>
              <a:t>Эй, поехали,...(ШОФЁР)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Правила движения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Знает без сомнения.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Вмиг заводит он мотор,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На машине мчит... (шофер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Все </a:t>
            </a:r>
            <a:r>
              <a:rPr lang="ru-RU" sz="2400" b="1" dirty="0">
                <a:solidFill>
                  <a:srgbClr val="FFC000"/>
                </a:solidFill>
              </a:rPr>
              <a:t>дороги мне знакомы,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Я в кабине словно дома.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Мне мигает светофор,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Знает он, что я - …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(шофер)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3816423" cy="2592288"/>
          </a:xfrm>
        </p:spPr>
      </p:pic>
    </p:spTree>
    <p:extLst>
      <p:ext uri="{BB962C8B-B14F-4D97-AF65-F5344CB8AC3E}">
        <p14:creationId xmlns:p14="http://schemas.microsoft.com/office/powerpoint/2010/main" val="3700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51520" y="404665"/>
            <a:ext cx="8640959" cy="5760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Стихи о шофере</a:t>
            </a:r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3822576" cy="2088232"/>
          </a:xfrm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8496944" cy="4896544"/>
          </a:xfrm>
        </p:spPr>
        <p:txBody>
          <a:bodyPr numCol="2">
            <a:no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Шуршат по дорогам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Весёлые шины,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Спешат по дорогам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Машины, машины...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в кузове - важные,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Срочные грузы: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Цемент и железо,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Изюм и арбузы.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Работа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шофёров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Трудна и сложна,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Но как она людям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Повсюду нужна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!..</a:t>
            </a:r>
          </a:p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За рулём сидит привычно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И под гул мотора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Напевает, как обычно,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Песню про шофёра!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4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620688"/>
            <a:ext cx="745232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Профессия - шофёр (водитель)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8" b="19178"/>
          <a:stretch>
            <a:fillRect/>
          </a:stretch>
        </p:blipFill>
        <p:spPr>
          <a:xfrm>
            <a:off x="2915816" y="2708920"/>
            <a:ext cx="5184576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05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372865" cy="1258493"/>
          </a:xfrm>
        </p:spPr>
        <p:txBody>
          <a:bodyPr/>
          <a:lstStyle/>
          <a:p>
            <a:pPr algn="l"/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188640"/>
            <a:ext cx="4017085" cy="63367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Своим появлением эта профессия обязана такому изобретению, как самодвижущаяся конструкция, то есть автомобиль. Изначально шофёр, или более правильно -«шоффер», как его называли во Франции, где в XIX веке и появилась эта профессия, представлял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собой кочегара парового автомобиля…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208203" cy="12273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84784"/>
            <a:ext cx="39604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 rIns="0" anchor="ctr"/>
          <a:lstStyle/>
          <a:p>
            <a:pPr algn="l"/>
            <a:r>
              <a:rPr lang="ru-RU" sz="3200" b="0" dirty="0" smtClean="0">
                <a:effectLst/>
                <a:hlinkClick r:id="rId2"/>
              </a:rPr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3" y="260648"/>
            <a:ext cx="4392487" cy="6120680"/>
          </a:xfrm>
        </p:spPr>
        <p:txBody>
          <a:bodyPr>
            <a:noAutofit/>
          </a:bodyPr>
          <a:lstStyle/>
          <a:p>
            <a:endParaRPr lang="ru-RU" sz="2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Водитель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или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шофёр </a:t>
            </a:r>
            <a:r>
              <a:rPr lang="ru-RU" sz="2800" b="1" i="1" dirty="0"/>
              <a:t>—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это человек, который управляет транспортным средством (автобус, метро, трамвай, троллейбус, автомобиль, такси и т.п.), перевозит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людей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и товар и при этом получает за это деньги.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980728"/>
            <a:ext cx="3852865" cy="465659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620688"/>
            <a:ext cx="403244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4320480" cy="2520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564904"/>
            <a:ext cx="3600400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Место работы: 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Рабочее место водителя — это кабина, гараж, стоянка. </a:t>
            </a:r>
            <a:br>
              <a:rPr lang="ru-RU" sz="2000" i="1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532" y="404664"/>
            <a:ext cx="3960440" cy="216024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  <a:t>Личные качества водителя:</a:t>
            </a:r>
            <a:b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i="1" dirty="0">
                <a:solidFill>
                  <a:schemeClr val="bg2">
                    <a:lumMod val="25000"/>
                  </a:schemeClr>
                </a:solidFill>
              </a:rPr>
              <a:t>Водитель должен иметь хорошее мышление, внимательность, быструю реакцию на все происходящее. </a:t>
            </a:r>
            <a:br>
              <a:rPr lang="ru-RU" sz="3100" b="1" i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6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3743272" cy="64087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  <a:t>Образование:</a:t>
            </a:r>
            <a:r>
              <a:rPr lang="ru-RU" dirty="0"/>
              <a:t/>
            </a:r>
            <a:br>
              <a:rPr lang="ru-RU" dirty="0"/>
            </a:b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Водитель должен знать правила дорожного движения, устройство и механизм автомобиля, порядок работ по техобслуживанию. Он должен уметь предсказывать дорожные ситуации и быстро реагировать на их в случаи какого-то происшествия и иметь навыки управления транспортным средством на уровне автоматизма.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0131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sz="quarter" idx="14"/>
          </p:nvPr>
        </p:nvSpPr>
        <p:spPr>
          <a:xfrm>
            <a:off x="4645152" y="260648"/>
            <a:ext cx="4175320" cy="28803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Шофёр управляет машиной. Он крутит руль, рулит. Если машина сломается внезапно на дороге, её будет чинить специальными инструментами. Чтобы машина работала, шофер заправляет машину бензином. Наливает его в бак.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3888432" cy="3240360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7"/>
            <a:ext cx="3888431" cy="2664295"/>
          </a:xfrm>
        </p:spPr>
      </p:pic>
      <p:pic>
        <p:nvPicPr>
          <p:cNvPr id="15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248472" cy="3240360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46449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392488" cy="309634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476672"/>
            <a:ext cx="3744416" cy="302433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Чтобы машина быстро ехала по дороге, шофер накачивает колеса. Шофёр за своей машиной ухаживает. Он её моет, чтобы она была чистая. Когда заканчивает работать, ставит в гараж.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392488" cy="2844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3"/>
            <a:ext cx="3888432" cy="27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4372168"/>
            <a:ext cx="7920880" cy="22971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На дороге шофёр очень внимательный и осторожный. </a:t>
            </a:r>
            <a:r>
              <a:rPr lang="ru-RU" sz="2400" i="1" kern="0" dirty="0">
                <a:solidFill>
                  <a:schemeClr val="bg2">
                    <a:lumMod val="25000"/>
                  </a:schemeClr>
                </a:solidFill>
              </a:rPr>
              <a:t>Двигается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 только по своей стороне, в одном направлении, не мешает встречным машинам. Но если вдруг кто-то окажется на пути он обязательно подаст сигнал вот так: «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</a:rPr>
              <a:t>Бип-бип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!»</a:t>
            </a:r>
            <a:endParaRPr lang="ru-RU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20880" cy="3874219"/>
          </a:xfrm>
        </p:spPr>
      </p:pic>
    </p:spTree>
    <p:extLst>
      <p:ext uri="{BB962C8B-B14F-4D97-AF65-F5344CB8AC3E}">
        <p14:creationId xmlns:p14="http://schemas.microsoft.com/office/powerpoint/2010/main" val="15927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1440160"/>
          </a:xfrm>
        </p:spPr>
        <p:txBody>
          <a:bodyPr>
            <a:normAutofit/>
          </a:bodyPr>
          <a:lstStyle/>
          <a:p>
            <a:pPr marL="365760" lvl="1" indent="0" algn="just"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Профессия шофера очень важна. Особенно ответственная работа у тех, кто водит специальные машины.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77686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396</TotalTime>
  <Words>271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Профессия - шофёр (водитель)</vt:lpstr>
      <vt:lpstr>Презентация PowerPoint</vt:lpstr>
      <vt:lpstr>.</vt:lpstr>
      <vt:lpstr>Место работы:  Рабочее место водителя — это кабина, гараж, стоянка.  </vt:lpstr>
      <vt:lpstr>Презентация PowerPoint</vt:lpstr>
      <vt:lpstr>Презентация PowerPoint</vt:lpstr>
      <vt:lpstr>На дороге шофёр очень внимательный и осторожный. Двигается только по своей стороне, в одном направлении, не мешает встречным машинам. Но если вдруг кто-то окажется на пути он обязательно подаст сигнал вот так: «Бип-бип!»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о профессии шофера</vt:lpstr>
      <vt:lpstr>Стихи о шофере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47</cp:revision>
  <dcterms:created xsi:type="dcterms:W3CDTF">2016-03-31T16:07:51Z</dcterms:created>
  <dcterms:modified xsi:type="dcterms:W3CDTF">2016-04-12T18:45:37Z</dcterms:modified>
</cp:coreProperties>
</file>