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8" autoAdjust="0"/>
    <p:restoredTop sz="94718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F217-A8A3-4CF6-8120-0C1F5D35230E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3F39-837A-4FB9-9772-EF6D1E686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F217-A8A3-4CF6-8120-0C1F5D35230E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3F39-837A-4FB9-9772-EF6D1E686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F217-A8A3-4CF6-8120-0C1F5D35230E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3F39-837A-4FB9-9772-EF6D1E686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F217-A8A3-4CF6-8120-0C1F5D35230E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3F39-837A-4FB9-9772-EF6D1E686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F217-A8A3-4CF6-8120-0C1F5D35230E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3F39-837A-4FB9-9772-EF6D1E686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F217-A8A3-4CF6-8120-0C1F5D35230E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3F39-837A-4FB9-9772-EF6D1E686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F217-A8A3-4CF6-8120-0C1F5D35230E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3F39-837A-4FB9-9772-EF6D1E686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F217-A8A3-4CF6-8120-0C1F5D35230E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3F39-837A-4FB9-9772-EF6D1E686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F217-A8A3-4CF6-8120-0C1F5D35230E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3F39-837A-4FB9-9772-EF6D1E686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F217-A8A3-4CF6-8120-0C1F5D35230E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3F39-837A-4FB9-9772-EF6D1E686B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4F217-A8A3-4CF6-8120-0C1F5D35230E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27F3F39-837A-4FB9-9772-EF6D1E686B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C4F217-A8A3-4CF6-8120-0C1F5D35230E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7F3F39-837A-4FB9-9772-EF6D1E686BB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10" Type="http://schemas.openxmlformats.org/officeDocument/2006/relationships/image" Target="../media/image24.jpeg"/><Relationship Id="rId4" Type="http://schemas.openxmlformats.org/officeDocument/2006/relationships/image" Target="../media/image18.jpeg"/><Relationship Id="rId9" Type="http://schemas.openxmlformats.org/officeDocument/2006/relationships/image" Target="../media/image2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10" Type="http://schemas.openxmlformats.org/officeDocument/2006/relationships/image" Target="../media/image32.jpeg"/><Relationship Id="rId4" Type="http://schemas.openxmlformats.org/officeDocument/2006/relationships/image" Target="../media/image26.jpeg"/><Relationship Id="rId9" Type="http://schemas.openxmlformats.org/officeDocument/2006/relationships/image" Target="../media/image3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7" Type="http://schemas.openxmlformats.org/officeDocument/2006/relationships/image" Target="../media/image38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7.jpeg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7" Type="http://schemas.openxmlformats.org/officeDocument/2006/relationships/image" Target="../media/image4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3.jpeg"/><Relationship Id="rId5" Type="http://schemas.openxmlformats.org/officeDocument/2006/relationships/image" Target="../media/image42.jpeg"/><Relationship Id="rId4" Type="http://schemas.openxmlformats.org/officeDocument/2006/relationships/image" Target="../media/image4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4797152"/>
            <a:ext cx="2088232" cy="1740193"/>
          </a:xfrm>
          <a:prstGeom prst="rect">
            <a:avLst/>
          </a:prstGeom>
        </p:spPr>
      </p:pic>
      <p:sp>
        <p:nvSpPr>
          <p:cNvPr id="4" name="Облако 3"/>
          <p:cNvSpPr/>
          <p:nvPr/>
        </p:nvSpPr>
        <p:spPr>
          <a:xfrm flipV="1">
            <a:off x="683568" y="620688"/>
            <a:ext cx="8136904" cy="338437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556792"/>
            <a:ext cx="7632848" cy="1802631"/>
          </a:xfrm>
        </p:spPr>
        <p:txBody>
          <a:bodyPr>
            <a:noAutofit/>
          </a:bodyPr>
          <a:lstStyle/>
          <a:p>
            <a:pPr algn="ctr"/>
            <a:r>
              <a:rPr lang="ru-RU" sz="6000" i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НУЖНАЯ И ВАЖНАЯ ВОДА</a:t>
            </a:r>
            <a:endParaRPr lang="ru-RU" sz="6000" i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 descr="images (8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3351316"/>
            <a:ext cx="2160240" cy="1823809"/>
          </a:xfrm>
          <a:prstGeom prst="rect">
            <a:avLst/>
          </a:prstGeom>
        </p:spPr>
      </p:pic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Облако 15"/>
          <p:cNvSpPr/>
          <p:nvPr/>
        </p:nvSpPr>
        <p:spPr>
          <a:xfrm>
            <a:off x="6372200" y="2132856"/>
            <a:ext cx="2592288" cy="216024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блако 13"/>
          <p:cNvSpPr/>
          <p:nvPr/>
        </p:nvSpPr>
        <p:spPr>
          <a:xfrm>
            <a:off x="0" y="2204864"/>
            <a:ext cx="4067944" cy="223224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772400" cy="1008112"/>
          </a:xfrm>
        </p:spPr>
        <p:txBody>
          <a:bodyPr/>
          <a:lstStyle/>
          <a:p>
            <a:r>
              <a:rPr lang="ru-RU" sz="4400" dirty="0" smtClean="0"/>
              <a:t>Наша большая планета Земля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2961528" cy="1509712"/>
          </a:xfrm>
        </p:spPr>
        <p:txBody>
          <a:bodyPr/>
          <a:lstStyle/>
          <a:p>
            <a:pPr algn="ctr"/>
            <a:r>
              <a:rPr lang="ru-RU" dirty="0" smtClean="0"/>
              <a:t>Земля, планета на которой мы живем, на 70% состоит из воды</a:t>
            </a:r>
            <a:endParaRPr lang="ru-RU" dirty="0"/>
          </a:p>
        </p:txBody>
      </p:sp>
      <p:pic>
        <p:nvPicPr>
          <p:cNvPr id="7" name="Рисунок 6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4005064"/>
            <a:ext cx="3672408" cy="2304256"/>
          </a:xfrm>
          <a:prstGeom prst="rect">
            <a:avLst/>
          </a:prstGeom>
        </p:spPr>
      </p:pic>
      <p:pic>
        <p:nvPicPr>
          <p:cNvPr id="8" name="Рисунок 7" descr="images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67944" y="1628800"/>
            <a:ext cx="2304256" cy="230425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588224" y="2348880"/>
            <a:ext cx="201622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/>
              <a:t>Вода источник жизни на планете Земля</a:t>
            </a:r>
            <a:endParaRPr lang="ru-RU" sz="2200" dirty="0"/>
          </a:p>
        </p:txBody>
      </p:sp>
      <p:sp>
        <p:nvSpPr>
          <p:cNvPr id="17" name="Облако 16"/>
          <p:cNvSpPr/>
          <p:nvPr/>
        </p:nvSpPr>
        <p:spPr>
          <a:xfrm>
            <a:off x="3635896" y="4149080"/>
            <a:ext cx="3240360" cy="237626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/>
              <a:t>Без воды  высыхает и становиться безжизненной Земля</a:t>
            </a:r>
            <a:endParaRPr lang="ru-RU" sz="2200" dirty="0"/>
          </a:p>
        </p:txBody>
      </p:sp>
      <p:pic>
        <p:nvPicPr>
          <p:cNvPr id="19" name="Рисунок 18" descr="images (26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44208" y="4293096"/>
            <a:ext cx="2376264" cy="2016224"/>
          </a:xfrm>
          <a:prstGeom prst="rect">
            <a:avLst/>
          </a:prstGeom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лако 9"/>
          <p:cNvSpPr/>
          <p:nvPr/>
        </p:nvSpPr>
        <p:spPr>
          <a:xfrm>
            <a:off x="3491880" y="1916832"/>
            <a:ext cx="2304256" cy="129614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7128792" cy="1368152"/>
          </a:xfrm>
        </p:spPr>
        <p:txBody>
          <a:bodyPr/>
          <a:lstStyle/>
          <a:p>
            <a:pPr algn="ctr"/>
            <a:r>
              <a:rPr lang="ru-RU" sz="4800" dirty="0" smtClean="0"/>
              <a:t>Где мы можем встреть воду?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91880" y="2132856"/>
            <a:ext cx="2313456" cy="864096"/>
          </a:xfrm>
        </p:spPr>
        <p:txBody>
          <a:bodyPr/>
          <a:lstStyle/>
          <a:p>
            <a:pPr algn="ctr"/>
            <a:r>
              <a:rPr lang="ru-RU" dirty="0" smtClean="0"/>
              <a:t>Океаны, моря, реки, озера</a:t>
            </a:r>
            <a:endParaRPr lang="ru-RU" dirty="0"/>
          </a:p>
        </p:txBody>
      </p:sp>
      <p:pic>
        <p:nvPicPr>
          <p:cNvPr id="5" name="Рисунок 4" descr="images (1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1700808"/>
            <a:ext cx="2495550" cy="1828800"/>
          </a:xfrm>
          <a:prstGeom prst="rect">
            <a:avLst/>
          </a:prstGeom>
        </p:spPr>
      </p:pic>
      <p:pic>
        <p:nvPicPr>
          <p:cNvPr id="6" name="Рисунок 5" descr="загруженное (8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47864" y="3212976"/>
            <a:ext cx="2466975" cy="1847850"/>
          </a:xfrm>
          <a:prstGeom prst="rect">
            <a:avLst/>
          </a:prstGeom>
        </p:spPr>
      </p:pic>
      <p:pic>
        <p:nvPicPr>
          <p:cNvPr id="7" name="Рисунок 6" descr="загруженное 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68144" y="1556792"/>
            <a:ext cx="2466975" cy="1847850"/>
          </a:xfrm>
          <a:prstGeom prst="rect">
            <a:avLst/>
          </a:prstGeom>
        </p:spPr>
      </p:pic>
      <p:pic>
        <p:nvPicPr>
          <p:cNvPr id="8" name="Рисунок 7" descr="images (16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99592" y="4797152"/>
            <a:ext cx="2502024" cy="1876518"/>
          </a:xfrm>
          <a:prstGeom prst="rect">
            <a:avLst/>
          </a:prstGeom>
        </p:spPr>
      </p:pic>
      <p:pic>
        <p:nvPicPr>
          <p:cNvPr id="9" name="Рисунок 8" descr="загруженное (10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868144" y="4797152"/>
            <a:ext cx="2505075" cy="1828800"/>
          </a:xfrm>
          <a:prstGeom prst="rect">
            <a:avLst/>
          </a:prstGeom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лако 3"/>
          <p:cNvSpPr/>
          <p:nvPr/>
        </p:nvSpPr>
        <p:spPr>
          <a:xfrm>
            <a:off x="2987824" y="1484784"/>
            <a:ext cx="3456384" cy="230425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7772400" cy="648072"/>
          </a:xfrm>
        </p:spPr>
        <p:txBody>
          <a:bodyPr/>
          <a:lstStyle/>
          <a:p>
            <a:pPr algn="ctr"/>
            <a:r>
              <a:rPr lang="ru-RU" dirty="0" smtClean="0"/>
              <a:t>Кому нужна вода?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79912" y="1772816"/>
            <a:ext cx="2241448" cy="165618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Вода нужна всем и человеку ,и животным, и птицам, и рыбам, и растениям, без неё они погибнут</a:t>
            </a:r>
            <a:endParaRPr lang="ru-RU" dirty="0"/>
          </a:p>
        </p:txBody>
      </p:sp>
      <p:pic>
        <p:nvPicPr>
          <p:cNvPr id="5" name="Рисунок 4" descr="images (4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772816"/>
            <a:ext cx="2619375" cy="1743075"/>
          </a:xfrm>
          <a:prstGeom prst="rect">
            <a:avLst/>
          </a:prstGeom>
        </p:spPr>
      </p:pic>
      <p:pic>
        <p:nvPicPr>
          <p:cNvPr id="6" name="Рисунок 5" descr="images (49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31640" y="3429000"/>
            <a:ext cx="2466975" cy="1847850"/>
          </a:xfrm>
          <a:prstGeom prst="rect">
            <a:avLst/>
          </a:prstGeom>
        </p:spPr>
      </p:pic>
      <p:pic>
        <p:nvPicPr>
          <p:cNvPr id="7" name="Рисунок 6" descr="загруженное (15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47864" y="4725144"/>
            <a:ext cx="2733675" cy="1676400"/>
          </a:xfrm>
          <a:prstGeom prst="rect">
            <a:avLst/>
          </a:prstGeom>
        </p:spPr>
      </p:pic>
      <p:pic>
        <p:nvPicPr>
          <p:cNvPr id="8" name="Рисунок 7" descr="images (48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87738" y="1772816"/>
            <a:ext cx="2426304" cy="1512168"/>
          </a:xfrm>
          <a:prstGeom prst="rect">
            <a:avLst/>
          </a:prstGeom>
        </p:spPr>
      </p:pic>
      <p:pic>
        <p:nvPicPr>
          <p:cNvPr id="9" name="Рисунок 8" descr="загруженное (19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940152" y="3356992"/>
            <a:ext cx="2319721" cy="1728192"/>
          </a:xfrm>
          <a:prstGeom prst="rect">
            <a:avLst/>
          </a:prstGeom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лако 3"/>
          <p:cNvSpPr/>
          <p:nvPr/>
        </p:nvSpPr>
        <p:spPr>
          <a:xfrm>
            <a:off x="2627784" y="1772816"/>
            <a:ext cx="3960440" cy="230425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72400" cy="1362456"/>
          </a:xfrm>
        </p:spPr>
        <p:txBody>
          <a:bodyPr/>
          <a:lstStyle/>
          <a:p>
            <a:pPr algn="ctr"/>
            <a:r>
              <a:rPr lang="ru-RU" dirty="0" smtClean="0"/>
              <a:t>Зачем нужна вода человеку?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75856" y="2204864"/>
            <a:ext cx="2736304" cy="144441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Вода нужна человеку каждый день: чтоб пить, готовить пищу, умываться, мыться, стираться, убираться.</a:t>
            </a:r>
            <a:endParaRPr lang="ru-RU" dirty="0"/>
          </a:p>
        </p:txBody>
      </p:sp>
      <p:pic>
        <p:nvPicPr>
          <p:cNvPr id="5" name="Рисунок 4" descr="images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1556792"/>
            <a:ext cx="1944217" cy="1664185"/>
          </a:xfrm>
          <a:prstGeom prst="rect">
            <a:avLst/>
          </a:prstGeom>
        </p:spPr>
      </p:pic>
      <p:pic>
        <p:nvPicPr>
          <p:cNvPr id="6" name="Рисунок 5" descr="images (2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2924944"/>
            <a:ext cx="1893127" cy="1425327"/>
          </a:xfrm>
          <a:prstGeom prst="rect">
            <a:avLst/>
          </a:prstGeom>
        </p:spPr>
      </p:pic>
      <p:pic>
        <p:nvPicPr>
          <p:cNvPr id="8" name="Рисунок 7" descr="загруженное (16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16216" y="1484784"/>
            <a:ext cx="2388705" cy="1728192"/>
          </a:xfrm>
          <a:prstGeom prst="rect">
            <a:avLst/>
          </a:prstGeom>
        </p:spPr>
      </p:pic>
      <p:pic>
        <p:nvPicPr>
          <p:cNvPr id="9" name="Рисунок 8" descr="загруженное (17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835696" y="4869160"/>
            <a:ext cx="2471743" cy="1728192"/>
          </a:xfrm>
          <a:prstGeom prst="rect">
            <a:avLst/>
          </a:prstGeom>
        </p:spPr>
      </p:pic>
      <p:pic>
        <p:nvPicPr>
          <p:cNvPr id="10" name="Рисунок 9" descr="загруженное (18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4077072"/>
            <a:ext cx="1944216" cy="1872208"/>
          </a:xfrm>
          <a:prstGeom prst="rect">
            <a:avLst/>
          </a:prstGeom>
        </p:spPr>
      </p:pic>
      <p:pic>
        <p:nvPicPr>
          <p:cNvPr id="11" name="Рисунок 10" descr="images (27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876256" y="3212976"/>
            <a:ext cx="1995067" cy="1728192"/>
          </a:xfrm>
          <a:prstGeom prst="rect">
            <a:avLst/>
          </a:prstGeom>
        </p:spPr>
      </p:pic>
      <p:pic>
        <p:nvPicPr>
          <p:cNvPr id="12" name="Рисунок 11" descr="images (53)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508104" y="4850399"/>
            <a:ext cx="2414017" cy="1785078"/>
          </a:xfrm>
          <a:prstGeom prst="rect">
            <a:avLst/>
          </a:prstGeom>
        </p:spPr>
      </p:pic>
      <p:pic>
        <p:nvPicPr>
          <p:cNvPr id="13" name="Рисунок 12" descr="images (58)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995936" y="3717032"/>
            <a:ext cx="2301303" cy="1517526"/>
          </a:xfrm>
          <a:prstGeom prst="rect">
            <a:avLst/>
          </a:prstGeom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 descr="загруженное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40" y="2132856"/>
            <a:ext cx="2043311" cy="1359731"/>
          </a:xfrm>
          <a:prstGeom prst="rect">
            <a:avLst/>
          </a:prstGeom>
        </p:spPr>
      </p:pic>
      <p:pic>
        <p:nvPicPr>
          <p:cNvPr id="19" name="Рисунок 18" descr="images (37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4048" y="1556792"/>
            <a:ext cx="1848612" cy="1368152"/>
          </a:xfrm>
          <a:prstGeom prst="rect">
            <a:avLst/>
          </a:prstGeom>
        </p:spPr>
      </p:pic>
      <p:sp>
        <p:nvSpPr>
          <p:cNvPr id="23" name="Облако 22"/>
          <p:cNvSpPr/>
          <p:nvPr/>
        </p:nvSpPr>
        <p:spPr>
          <a:xfrm>
            <a:off x="3635896" y="5877272"/>
            <a:ext cx="2448272" cy="98072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Рисунок 17" descr="images (3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4653136"/>
            <a:ext cx="1826729" cy="1584176"/>
          </a:xfrm>
          <a:prstGeom prst="rect">
            <a:avLst/>
          </a:prstGeom>
        </p:spPr>
      </p:pic>
      <p:pic>
        <p:nvPicPr>
          <p:cNvPr id="20" name="Рисунок 19" descr="images (5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51720" y="5229200"/>
            <a:ext cx="1826553" cy="1368152"/>
          </a:xfrm>
          <a:prstGeom prst="rect">
            <a:avLst/>
          </a:prstGeom>
        </p:spPr>
      </p:pic>
      <p:sp>
        <p:nvSpPr>
          <p:cNvPr id="10" name="Облако 9"/>
          <p:cNvSpPr/>
          <p:nvPr/>
        </p:nvSpPr>
        <p:spPr>
          <a:xfrm>
            <a:off x="6516216" y="3645024"/>
            <a:ext cx="2267744" cy="72008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лако 7"/>
          <p:cNvSpPr/>
          <p:nvPr/>
        </p:nvSpPr>
        <p:spPr>
          <a:xfrm>
            <a:off x="4716016" y="3212976"/>
            <a:ext cx="2592288" cy="72008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лако 5"/>
          <p:cNvSpPr/>
          <p:nvPr/>
        </p:nvSpPr>
        <p:spPr>
          <a:xfrm>
            <a:off x="2843808" y="2708920"/>
            <a:ext cx="2736304" cy="86409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блако 3"/>
          <p:cNvSpPr/>
          <p:nvPr/>
        </p:nvSpPr>
        <p:spPr>
          <a:xfrm>
            <a:off x="539552" y="1556792"/>
            <a:ext cx="2520280" cy="237626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692696"/>
            <a:ext cx="6764288" cy="720080"/>
          </a:xfrm>
        </p:spPr>
        <p:txBody>
          <a:bodyPr/>
          <a:lstStyle/>
          <a:p>
            <a:r>
              <a:rPr lang="ru-RU" dirty="0" smtClean="0"/>
              <a:t> Какой бывает вода?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916832"/>
            <a:ext cx="2169440" cy="150971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 Вода очень любит играть в прятки! Как вы думаете, где она может прятаться?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03848" y="292494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Лёд – это вода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220072" y="3356992"/>
            <a:ext cx="1769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Снег – это вода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876256" y="3789040"/>
            <a:ext cx="1685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Пар – это вода</a:t>
            </a:r>
            <a:endParaRPr lang="ru-RU" dirty="0"/>
          </a:p>
        </p:txBody>
      </p:sp>
      <p:pic>
        <p:nvPicPr>
          <p:cNvPr id="15" name="Рисунок 14" descr="images (40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356992"/>
            <a:ext cx="2538612" cy="1901508"/>
          </a:xfrm>
          <a:prstGeom prst="rect">
            <a:avLst/>
          </a:prstGeom>
        </p:spPr>
      </p:pic>
      <p:pic>
        <p:nvPicPr>
          <p:cNvPr id="16" name="Рисунок 15" descr="images (38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347864" y="3861048"/>
            <a:ext cx="2667637" cy="1998152"/>
          </a:xfrm>
          <a:prstGeom prst="rect">
            <a:avLst/>
          </a:prstGeom>
        </p:spPr>
      </p:pic>
      <p:pic>
        <p:nvPicPr>
          <p:cNvPr id="17" name="Рисунок 16" descr="загруженное (6)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24128" y="4365104"/>
            <a:ext cx="3073724" cy="2232248"/>
          </a:xfrm>
          <a:prstGeom prst="rect">
            <a:avLst/>
          </a:prstGeom>
        </p:spPr>
      </p:pic>
      <p:pic>
        <p:nvPicPr>
          <p:cNvPr id="21" name="Рисунок 20" descr="images (19)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059832" y="1340768"/>
            <a:ext cx="1944216" cy="1088761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3851920" y="5949280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Облака и тучи – это вода</a:t>
            </a:r>
            <a:endParaRPr lang="ru-RU" dirty="0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Облако 22"/>
          <p:cNvSpPr/>
          <p:nvPr/>
        </p:nvSpPr>
        <p:spPr>
          <a:xfrm>
            <a:off x="6660232" y="6093296"/>
            <a:ext cx="1296144" cy="57606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блако 20"/>
          <p:cNvSpPr/>
          <p:nvPr/>
        </p:nvSpPr>
        <p:spPr>
          <a:xfrm>
            <a:off x="3635896" y="4293096"/>
            <a:ext cx="1872208" cy="43204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блако 18"/>
          <p:cNvSpPr/>
          <p:nvPr/>
        </p:nvSpPr>
        <p:spPr>
          <a:xfrm>
            <a:off x="1187624" y="6093296"/>
            <a:ext cx="1224136" cy="43204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блако 16"/>
          <p:cNvSpPr/>
          <p:nvPr/>
        </p:nvSpPr>
        <p:spPr>
          <a:xfrm>
            <a:off x="6444208" y="3501008"/>
            <a:ext cx="1440160" cy="50405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блако 14"/>
          <p:cNvSpPr/>
          <p:nvPr/>
        </p:nvSpPr>
        <p:spPr>
          <a:xfrm>
            <a:off x="3635896" y="1556792"/>
            <a:ext cx="1440160" cy="43204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лако 11"/>
          <p:cNvSpPr/>
          <p:nvPr/>
        </p:nvSpPr>
        <p:spPr>
          <a:xfrm>
            <a:off x="1187624" y="3501008"/>
            <a:ext cx="1296144" cy="43204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620688"/>
            <a:ext cx="4032448" cy="741768"/>
          </a:xfrm>
        </p:spPr>
        <p:txBody>
          <a:bodyPr/>
          <a:lstStyle/>
          <a:p>
            <a:r>
              <a:rPr lang="ru-RU" dirty="0" smtClean="0"/>
              <a:t>Это все вода</a:t>
            </a:r>
            <a:endParaRPr lang="ru-RU" dirty="0"/>
          </a:p>
        </p:txBody>
      </p:sp>
      <p:pic>
        <p:nvPicPr>
          <p:cNvPr id="5" name="Рисунок 4" descr="загруженное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1556792"/>
            <a:ext cx="2552700" cy="1790700"/>
          </a:xfrm>
          <a:prstGeom prst="rect">
            <a:avLst/>
          </a:prstGeom>
        </p:spPr>
      </p:pic>
      <p:pic>
        <p:nvPicPr>
          <p:cNvPr id="6" name="Рисунок 5" descr="images (4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4725144"/>
            <a:ext cx="2736304" cy="1824202"/>
          </a:xfrm>
          <a:prstGeom prst="rect">
            <a:avLst/>
          </a:prstGeom>
        </p:spPr>
      </p:pic>
      <p:pic>
        <p:nvPicPr>
          <p:cNvPr id="7" name="Рисунок 6" descr="загруженное (2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8144" y="4221088"/>
            <a:ext cx="2466975" cy="1857375"/>
          </a:xfrm>
          <a:prstGeom prst="rect">
            <a:avLst/>
          </a:prstGeom>
        </p:spPr>
      </p:pic>
      <p:pic>
        <p:nvPicPr>
          <p:cNvPr id="8" name="Рисунок 7" descr="загруженное (2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1560" y="4149080"/>
            <a:ext cx="2466975" cy="1847850"/>
          </a:xfrm>
          <a:prstGeom prst="rect">
            <a:avLst/>
          </a:prstGeom>
        </p:spPr>
      </p:pic>
      <p:pic>
        <p:nvPicPr>
          <p:cNvPr id="9" name="Рисунок 8" descr="загруженное (23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59832" y="2132856"/>
            <a:ext cx="2619375" cy="1743075"/>
          </a:xfrm>
          <a:prstGeom prst="rect">
            <a:avLst/>
          </a:prstGeom>
        </p:spPr>
      </p:pic>
      <p:pic>
        <p:nvPicPr>
          <p:cNvPr id="10" name="Рисунок 9" descr="images (70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11560" y="1556792"/>
            <a:ext cx="2466975" cy="18478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403648" y="3501008"/>
            <a:ext cx="822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Туман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923928" y="1556792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Иней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660232" y="3573016"/>
            <a:ext cx="869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Дождь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475656" y="6093296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Снег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779912" y="4293096"/>
            <a:ext cx="1564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Облака, тучи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948264" y="6165304"/>
            <a:ext cx="659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Град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ages (6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1700808"/>
            <a:ext cx="8136904" cy="48269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892480" cy="672104"/>
          </a:xfrm>
        </p:spPr>
        <p:txBody>
          <a:bodyPr/>
          <a:lstStyle/>
          <a:p>
            <a:pPr algn="ctr"/>
            <a:r>
              <a:rPr lang="ru-RU" sz="4800" spc="-150" dirty="0" smtClean="0"/>
              <a:t>Почему</a:t>
            </a:r>
            <a:r>
              <a:rPr lang="ru-RU" sz="4800" dirty="0" smtClean="0"/>
              <a:t> вода не </a:t>
            </a:r>
            <a:r>
              <a:rPr lang="ru-RU" sz="4800" spc="-300" dirty="0" smtClean="0"/>
              <a:t>заканчивается</a:t>
            </a:r>
            <a:r>
              <a:rPr lang="ru-RU" spc="-300" dirty="0" smtClean="0"/>
              <a:t>?</a:t>
            </a:r>
            <a:endParaRPr lang="ru-RU" spc="-300" dirty="0"/>
          </a:p>
        </p:txBody>
      </p:sp>
      <p:sp>
        <p:nvSpPr>
          <p:cNvPr id="7" name="TextBox 6"/>
          <p:cNvSpPr txBox="1"/>
          <p:nvPr/>
        </p:nvSpPr>
        <p:spPr>
          <a:xfrm>
            <a:off x="1331640" y="1196752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Круговорот воды в природе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images (5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700808"/>
            <a:ext cx="2448272" cy="1836204"/>
          </a:xfrm>
          <a:prstGeom prst="rect">
            <a:avLst/>
          </a:prstGeom>
        </p:spPr>
      </p:pic>
      <p:pic>
        <p:nvPicPr>
          <p:cNvPr id="10" name="Рисунок 9" descr="загруженное (26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3861048"/>
            <a:ext cx="2324100" cy="1962150"/>
          </a:xfrm>
          <a:prstGeom prst="rect">
            <a:avLst/>
          </a:prstGeom>
        </p:spPr>
      </p:pic>
      <p:pic>
        <p:nvPicPr>
          <p:cNvPr id="9" name="Рисунок 8" descr="images (76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72200" y="1844824"/>
            <a:ext cx="2466975" cy="1847850"/>
          </a:xfrm>
          <a:prstGeom prst="rect">
            <a:avLst/>
          </a:prstGeom>
        </p:spPr>
      </p:pic>
      <p:pic>
        <p:nvPicPr>
          <p:cNvPr id="7" name="Рисунок 6" descr="images (72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8589" y="3717032"/>
            <a:ext cx="2352513" cy="1872208"/>
          </a:xfrm>
          <a:prstGeom prst="rect">
            <a:avLst/>
          </a:prstGeom>
        </p:spPr>
      </p:pic>
      <p:sp>
        <p:nvSpPr>
          <p:cNvPr id="4" name="Облако 3"/>
          <p:cNvSpPr/>
          <p:nvPr/>
        </p:nvSpPr>
        <p:spPr>
          <a:xfrm>
            <a:off x="2267744" y="1988840"/>
            <a:ext cx="4608512" cy="388843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1362456"/>
          </a:xfrm>
        </p:spPr>
        <p:txBody>
          <a:bodyPr/>
          <a:lstStyle/>
          <a:p>
            <a:r>
              <a:rPr lang="ru-RU" dirty="0" smtClean="0"/>
              <a:t>Любите и берегите воду!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31840" y="2492896"/>
            <a:ext cx="2889520" cy="1804456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8000" dirty="0" smtClean="0"/>
              <a:t>Запомни навсегда:</a:t>
            </a:r>
          </a:p>
          <a:p>
            <a:pPr algn="ctr"/>
            <a:r>
              <a:rPr lang="ru-RU" sz="8000" dirty="0" smtClean="0"/>
              <a:t>Символ жизни на Земле – вода!</a:t>
            </a:r>
          </a:p>
          <a:p>
            <a:pPr algn="ctr"/>
            <a:r>
              <a:rPr lang="ru-RU" sz="8000" dirty="0" smtClean="0"/>
              <a:t>Экономь ее и береги, -</a:t>
            </a:r>
          </a:p>
          <a:p>
            <a:pPr algn="ctr"/>
            <a:r>
              <a:rPr lang="ru-RU" sz="8000" dirty="0" smtClean="0"/>
              <a:t>Мы ведь на планете не одни!</a:t>
            </a:r>
          </a:p>
          <a:p>
            <a:pPr algn="ctr"/>
            <a:r>
              <a:rPr lang="ru-RU" sz="8000" dirty="0" smtClean="0"/>
              <a:t>Воду попусту не лей.</a:t>
            </a:r>
          </a:p>
          <a:p>
            <a:pPr algn="ctr"/>
            <a:r>
              <a:rPr lang="ru-RU" sz="8000" dirty="0" smtClean="0"/>
              <a:t>Дорожить водой умей!</a:t>
            </a:r>
          </a:p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 smtClean="0"/>
          </a:p>
        </p:txBody>
      </p:sp>
      <p:pic>
        <p:nvPicPr>
          <p:cNvPr id="6" name="Рисунок 5" descr="images (75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707904" y="4941168"/>
            <a:ext cx="2001642" cy="1664556"/>
          </a:xfrm>
          <a:prstGeom prst="rect">
            <a:avLst/>
          </a:prstGeom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212</TotalTime>
  <Words>197</Words>
  <Application>Microsoft Office PowerPoint</Application>
  <PresentationFormat>Экран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НУЖНАЯ И ВАЖНАЯ ВОДА</vt:lpstr>
      <vt:lpstr>Наша большая планета Земля</vt:lpstr>
      <vt:lpstr>Где мы можем встреть воду?</vt:lpstr>
      <vt:lpstr>Кому нужна вода?</vt:lpstr>
      <vt:lpstr>Зачем нужна вода человеку?</vt:lpstr>
      <vt:lpstr> Какой бывает вода?</vt:lpstr>
      <vt:lpstr>Это все вода</vt:lpstr>
      <vt:lpstr>Почему вода не заканчивается?</vt:lpstr>
      <vt:lpstr>Любите и берегите воду!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НУЖНАЯ И ВАЖНАЯ ВОДА</dc:title>
  <dc:creator>PC</dc:creator>
  <cp:lastModifiedBy>user</cp:lastModifiedBy>
  <cp:revision>24</cp:revision>
  <dcterms:created xsi:type="dcterms:W3CDTF">2014-03-10T10:45:51Z</dcterms:created>
  <dcterms:modified xsi:type="dcterms:W3CDTF">2020-02-10T13:42:39Z</dcterms:modified>
</cp:coreProperties>
</file>