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7802EA6-6EC8-4EA8-A67C-20B019595196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AD90C7-3465-4256-A3D7-8BE05B5B4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2EA6-6EC8-4EA8-A67C-20B019595196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90C7-3465-4256-A3D7-8BE05B5B4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2EA6-6EC8-4EA8-A67C-20B019595196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90C7-3465-4256-A3D7-8BE05B5B4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802EA6-6EC8-4EA8-A67C-20B019595196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AD90C7-3465-4256-A3D7-8BE05B5B4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7802EA6-6EC8-4EA8-A67C-20B019595196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AD90C7-3465-4256-A3D7-8BE05B5B4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2EA6-6EC8-4EA8-A67C-20B019595196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90C7-3465-4256-A3D7-8BE05B5B4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2EA6-6EC8-4EA8-A67C-20B019595196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90C7-3465-4256-A3D7-8BE05B5B4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802EA6-6EC8-4EA8-A67C-20B019595196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AD90C7-3465-4256-A3D7-8BE05B5B4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2EA6-6EC8-4EA8-A67C-20B019595196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90C7-3465-4256-A3D7-8BE05B5B4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802EA6-6EC8-4EA8-A67C-20B019595196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AD90C7-3465-4256-A3D7-8BE05B5B4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802EA6-6EC8-4EA8-A67C-20B019595196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AD90C7-3465-4256-A3D7-8BE05B5B4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802EA6-6EC8-4EA8-A67C-20B019595196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AD90C7-3465-4256-A3D7-8BE05B5B4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L:\&#1087;&#1086;&#1076;&#1083;&#1086;&#1078;&#1082;&#1072;%20&#1075;&#1080;&#1090;&#1072;&#1088;&#1072;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18028e396a7cab7dcbd3eb6a1b5fe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794" y="3714752"/>
            <a:ext cx="2643206" cy="26432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214290"/>
            <a:ext cx="6858048" cy="642942"/>
          </a:xfrm>
        </p:spPr>
        <p:txBody>
          <a:bodyPr>
            <a:noAutofit/>
          </a:bodyPr>
          <a:lstStyle/>
          <a:p>
            <a:pPr algn="ctr"/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Чановский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№ 4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Чановского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Новосибирской области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5072074"/>
            <a:ext cx="4029076" cy="997446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Воспитанница детского сада №4</a:t>
            </a:r>
          </a:p>
          <a:p>
            <a:pPr algn="ctr"/>
            <a:r>
              <a:rPr lang="ru-RU" sz="1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старшей группы </a:t>
            </a:r>
          </a:p>
          <a:p>
            <a:pPr algn="ctr"/>
            <a:r>
              <a:rPr lang="ru-RU" dirty="0" smtClean="0">
                <a:solidFill>
                  <a:srgbClr val="FF0066"/>
                </a:solidFill>
              </a:rPr>
              <a:t>Лапина Ксения 6 лет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928670"/>
            <a:ext cx="55007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презентаций </a:t>
            </a:r>
          </a:p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тему </a:t>
            </a:r>
          </a:p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«Мой папа – герой»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3357562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B0F0"/>
                </a:solidFill>
              </a:rPr>
              <a:t>Направление: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«Мой папа – профессионал!»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Лапина Елена Николаевна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6072206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2020г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подложка гита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9858.jpg"/>
          <p:cNvPicPr>
            <a:picLocks noChangeAspect="1"/>
          </p:cNvPicPr>
          <p:nvPr/>
        </p:nvPicPr>
        <p:blipFill>
          <a:blip r:embed="rId2" cstate="print"/>
          <a:srcRect l="1974" t="28948" r="19078" b="18420"/>
          <a:stretch>
            <a:fillRect/>
          </a:stretch>
        </p:blipFill>
        <p:spPr>
          <a:xfrm>
            <a:off x="1142976" y="4572008"/>
            <a:ext cx="3714776" cy="1857388"/>
          </a:xfrm>
          <a:prstGeom prst="round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1371.jpg"/>
          <p:cNvPicPr>
            <a:picLocks noChangeAspect="1"/>
          </p:cNvPicPr>
          <p:nvPr/>
        </p:nvPicPr>
        <p:blipFill>
          <a:blip r:embed="rId3"/>
          <a:srcRect l="64595" t="10306" r="5901" b="32435"/>
          <a:stretch>
            <a:fillRect/>
          </a:stretch>
        </p:blipFill>
        <p:spPr>
          <a:xfrm rot="205873">
            <a:off x="6226577" y="2420934"/>
            <a:ext cx="2207115" cy="2837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786446" y="357166"/>
            <a:ext cx="3143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Профессией всех на свете много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Профессионалом сложно стать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И важно выбрать ту дорогу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Чтобы все двери открывать</a:t>
            </a:r>
          </a:p>
          <a:p>
            <a:pPr algn="ctr"/>
            <a:endParaRPr lang="ru-RU" sz="1400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Вот, например, учитель в школе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Он с информатикой на «ты»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А может в английском тоже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Добавить знания пласты</a:t>
            </a:r>
          </a:p>
          <a:p>
            <a:endParaRPr lang="ru-RU" sz="1400" dirty="0"/>
          </a:p>
        </p:txBody>
      </p:sp>
      <p:pic>
        <p:nvPicPr>
          <p:cNvPr id="7" name="Рисунок 6" descr="SWScan0005900081.jpg"/>
          <p:cNvPicPr>
            <a:picLocks noChangeAspect="1"/>
          </p:cNvPicPr>
          <p:nvPr/>
        </p:nvPicPr>
        <p:blipFill>
          <a:blip r:embed="rId4"/>
          <a:srcRect l="16110" t="2083" r="15533" b="30208"/>
          <a:stretch>
            <a:fillRect/>
          </a:stretch>
        </p:blipFill>
        <p:spPr>
          <a:xfrm rot="5400000">
            <a:off x="942195" y="-656498"/>
            <a:ext cx="4071966" cy="567066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 rot="177150">
            <a:off x="4947888" y="5319319"/>
            <a:ext cx="407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FF"/>
                </a:solidFill>
              </a:rPr>
              <a:t>Мой папа стал Лауреатом </a:t>
            </a:r>
            <a:r>
              <a:rPr lang="en-US" sz="1200" dirty="0" smtClean="0">
                <a:solidFill>
                  <a:srgbClr val="0000FF"/>
                </a:solidFill>
              </a:rPr>
              <a:t>I </a:t>
            </a:r>
            <a:r>
              <a:rPr lang="ru-RU" sz="1200" dirty="0" smtClean="0">
                <a:solidFill>
                  <a:srgbClr val="0000FF"/>
                </a:solidFill>
              </a:rPr>
              <a:t>степени </a:t>
            </a:r>
          </a:p>
          <a:p>
            <a:pPr algn="ctr"/>
            <a:r>
              <a:rPr lang="ru-RU" sz="1200" dirty="0" smtClean="0">
                <a:solidFill>
                  <a:srgbClr val="0000FF"/>
                </a:solidFill>
              </a:rPr>
              <a:t>Областного молодёжного творческого </a:t>
            </a:r>
            <a:r>
              <a:rPr lang="ru-RU" sz="1200" dirty="0" smtClean="0">
                <a:solidFill>
                  <a:srgbClr val="0000FF"/>
                </a:solidFill>
              </a:rPr>
              <a:t>конкурса </a:t>
            </a:r>
          </a:p>
          <a:p>
            <a:pPr algn="ctr"/>
            <a:r>
              <a:rPr lang="ru-RU" sz="1200" dirty="0" smtClean="0">
                <a:solidFill>
                  <a:srgbClr val="0000FF"/>
                </a:solidFill>
              </a:rPr>
              <a:t>«Знамя Победы»</a:t>
            </a:r>
          </a:p>
          <a:p>
            <a:pPr algn="ctr"/>
            <a:r>
              <a:rPr lang="ru-RU" sz="1200" dirty="0" smtClean="0">
                <a:solidFill>
                  <a:srgbClr val="0000FF"/>
                </a:solidFill>
              </a:rPr>
              <a:t>в номинации «</a:t>
            </a:r>
            <a:r>
              <a:rPr lang="en-US" sz="1200" dirty="0" smtClean="0">
                <a:solidFill>
                  <a:srgbClr val="0000FF"/>
                </a:solidFill>
              </a:rPr>
              <a:t>Web </a:t>
            </a:r>
            <a:r>
              <a:rPr lang="ru-RU" sz="1200" dirty="0" smtClean="0">
                <a:solidFill>
                  <a:srgbClr val="0000FF"/>
                </a:solidFill>
              </a:rPr>
              <a:t>- страница»</a:t>
            </a:r>
            <a:endParaRPr lang="ru-RU" sz="1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195" t="29268" r="9756" b="2439"/>
          <a:stretch>
            <a:fillRect/>
          </a:stretch>
        </p:blipFill>
        <p:spPr bwMode="auto">
          <a:xfrm>
            <a:off x="357158" y="285728"/>
            <a:ext cx="257176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14612" y="1214422"/>
            <a:ext cx="3429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Хорошо, но что же дальше?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Нету времени дремать 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Ведь мой папа – педагог  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Роботов он будет собирать</a:t>
            </a:r>
          </a:p>
          <a:p>
            <a:pPr algn="ctr"/>
            <a:endParaRPr lang="ru-RU" sz="1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Построить робота не просто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Хоть у любого ты спроси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если будет сто вопросов 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 к педагогу подойди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9-03-19 14-22-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357562"/>
            <a:ext cx="285751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9-04-05 16-05-57.JPG"/>
          <p:cNvPicPr>
            <a:picLocks noChangeAspect="1"/>
          </p:cNvPicPr>
          <p:nvPr/>
        </p:nvPicPr>
        <p:blipFill>
          <a:blip r:embed="rId4" cstate="print"/>
          <a:srcRect r="5262"/>
          <a:stretch>
            <a:fillRect/>
          </a:stretch>
        </p:blipFill>
        <p:spPr>
          <a:xfrm>
            <a:off x="5572132" y="285728"/>
            <a:ext cx="3071834" cy="2431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9-09-30 09-04-01.JPG"/>
          <p:cNvPicPr>
            <a:picLocks noChangeAspect="1"/>
          </p:cNvPicPr>
          <p:nvPr/>
        </p:nvPicPr>
        <p:blipFill>
          <a:blip r:embed="rId5" cstate="print"/>
          <a:srcRect l="4651" t="15504" r="12966"/>
          <a:stretch>
            <a:fillRect/>
          </a:stretch>
        </p:blipFill>
        <p:spPr>
          <a:xfrm>
            <a:off x="5693578" y="3071810"/>
            <a:ext cx="297182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9-12-12 11-04-08.JPG"/>
          <p:cNvPicPr>
            <a:picLocks noChangeAspect="1"/>
          </p:cNvPicPr>
          <p:nvPr/>
        </p:nvPicPr>
        <p:blipFill>
          <a:blip r:embed="rId6" cstate="print"/>
          <a:srcRect t="29999" r="-5001"/>
          <a:stretch>
            <a:fillRect/>
          </a:stretch>
        </p:blipFill>
        <p:spPr>
          <a:xfrm>
            <a:off x="2928926" y="5072074"/>
            <a:ext cx="3214710" cy="160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HWScan0022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6578">
            <a:off x="739666" y="952402"/>
            <a:ext cx="3218044" cy="4522620"/>
          </a:xfrm>
          <a:prstGeom prst="rect">
            <a:avLst/>
          </a:prstGeom>
          <a:noFill/>
        </p:spPr>
      </p:pic>
      <p:pic>
        <p:nvPicPr>
          <p:cNvPr id="4" name="Рисунок 3" descr="fdaf8c827b271805a2ad65d4216271a1.jpg"/>
          <p:cNvPicPr>
            <a:picLocks noChangeAspect="1"/>
          </p:cNvPicPr>
          <p:nvPr/>
        </p:nvPicPr>
        <p:blipFill>
          <a:blip r:embed="rId3" cstate="print"/>
          <a:srcRect l="24444" t="6665" r="20000"/>
          <a:stretch>
            <a:fillRect/>
          </a:stretch>
        </p:blipFill>
        <p:spPr>
          <a:xfrm>
            <a:off x="5143504" y="428604"/>
            <a:ext cx="2500330" cy="2800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dcb76362e317464d01f37f2721eb440.jpg"/>
          <p:cNvPicPr>
            <a:picLocks noChangeAspect="1"/>
          </p:cNvPicPr>
          <p:nvPr/>
        </p:nvPicPr>
        <p:blipFill>
          <a:blip r:embed="rId4" cstate="print"/>
          <a:srcRect l="10084" t="10082" r="14286"/>
          <a:stretch>
            <a:fillRect/>
          </a:stretch>
        </p:blipFill>
        <p:spPr>
          <a:xfrm>
            <a:off x="4786314" y="3357562"/>
            <a:ext cx="3214710" cy="2548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H:\DCIM\101PHOTO\SAM_188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43240" y="4714884"/>
            <a:ext cx="257069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-2020-02-23 16_00_05.jpg"/>
          <p:cNvPicPr>
            <a:picLocks noChangeAspect="1"/>
          </p:cNvPicPr>
          <p:nvPr/>
        </p:nvPicPr>
        <p:blipFill>
          <a:blip r:embed="rId3"/>
          <a:srcRect l="2778" t="12738" r="5556" b="20596"/>
          <a:stretch>
            <a:fillRect/>
          </a:stretch>
        </p:blipFill>
        <p:spPr>
          <a:xfrm>
            <a:off x="1571604" y="142852"/>
            <a:ext cx="1931058" cy="1872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00223_220546_HHT.jpg"/>
          <p:cNvPicPr>
            <a:picLocks noChangeAspect="1"/>
          </p:cNvPicPr>
          <p:nvPr/>
        </p:nvPicPr>
        <p:blipFill>
          <a:blip r:embed="rId4" cstate="print"/>
          <a:srcRect l="7031"/>
          <a:stretch>
            <a:fillRect/>
          </a:stretch>
        </p:blipFill>
        <p:spPr>
          <a:xfrm>
            <a:off x="5500694" y="2857496"/>
            <a:ext cx="2214579" cy="1844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20200223_221603.jpg"/>
          <p:cNvPicPr>
            <a:picLocks noChangeAspect="1"/>
          </p:cNvPicPr>
          <p:nvPr/>
        </p:nvPicPr>
        <p:blipFill>
          <a:blip r:embed="rId5" cstate="print"/>
          <a:srcRect l="4167" r="10417"/>
          <a:stretch>
            <a:fillRect/>
          </a:stretch>
        </p:blipFill>
        <p:spPr>
          <a:xfrm>
            <a:off x="642910" y="4714884"/>
            <a:ext cx="2236434" cy="1963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071802" y="142853"/>
            <a:ext cx="27146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Мой папа самый сильный,</a:t>
            </a:r>
            <a:b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Мой папа знает всё.</a:t>
            </a:r>
            <a:b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Про мир автомобильный,</a:t>
            </a:r>
            <a:b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И разное зверьё.</a:t>
            </a:r>
            <a:b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Про горы и дороги,</a:t>
            </a:r>
            <a:b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Про всё, что есть вокруг.</a:t>
            </a:r>
            <a:b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Бывает папа строгим,</a:t>
            </a:r>
            <a:b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Но он всегда мой друг.</a:t>
            </a:r>
            <a:b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И ко всему, когда-то…</a:t>
            </a:r>
            <a:b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Он сам мне говорил.</a:t>
            </a:r>
            <a:b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Был в Армии солдатом</a:t>
            </a:r>
            <a:b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И Родине служил.</a:t>
            </a:r>
            <a:b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К размолвкам все причины</a:t>
            </a:r>
            <a:b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Для нас равны нулю.</a:t>
            </a:r>
            <a:b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Он эталон мужчины —</a:t>
            </a:r>
            <a:b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И я его люблю.</a:t>
            </a:r>
            <a:b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Мой папа самый, самый!</a:t>
            </a:r>
            <a:b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Я так скажу о нём!..</a:t>
            </a:r>
            <a:b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И он нас любит с мамой!</a:t>
            </a:r>
            <a:b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Вот так мы и живём!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b="1" dirty="0"/>
          </a:p>
        </p:txBody>
      </p:sp>
      <p:pic>
        <p:nvPicPr>
          <p:cNvPr id="15" name="Рисунок 14" descr="SAM_2108.JPG"/>
          <p:cNvPicPr>
            <a:picLocks noChangeAspect="1"/>
          </p:cNvPicPr>
          <p:nvPr/>
        </p:nvPicPr>
        <p:blipFill>
          <a:blip r:embed="rId6" cstate="print"/>
          <a:srcRect l="66001" t="25334" r="15999" b="26666"/>
          <a:stretch>
            <a:fillRect/>
          </a:stretch>
        </p:blipFill>
        <p:spPr>
          <a:xfrm rot="394743">
            <a:off x="7478240" y="992052"/>
            <a:ext cx="1231004" cy="2168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 l="19118" t="6618" r="23529" b="26102"/>
          <a:stretch>
            <a:fillRect/>
          </a:stretch>
        </p:blipFill>
        <p:spPr bwMode="auto">
          <a:xfrm rot="21401136">
            <a:off x="201624" y="1179541"/>
            <a:ext cx="132453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AM_0820.JPG"/>
          <p:cNvPicPr>
            <a:picLocks noChangeAspect="1"/>
          </p:cNvPicPr>
          <p:nvPr/>
        </p:nvPicPr>
        <p:blipFill>
          <a:blip r:embed="rId8" cstate="print"/>
          <a:srcRect l="807" t="12902" r="12096"/>
          <a:stretch>
            <a:fillRect/>
          </a:stretch>
        </p:blipFill>
        <p:spPr>
          <a:xfrm>
            <a:off x="1357290" y="3000372"/>
            <a:ext cx="2024077" cy="1518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SAM_1338.JPG"/>
          <p:cNvPicPr>
            <a:picLocks noChangeAspect="1"/>
          </p:cNvPicPr>
          <p:nvPr/>
        </p:nvPicPr>
        <p:blipFill>
          <a:blip r:embed="rId9" cstate="print"/>
          <a:srcRect l="8333" t="7407" r="8332"/>
          <a:stretch>
            <a:fillRect/>
          </a:stretch>
        </p:blipFill>
        <p:spPr>
          <a:xfrm>
            <a:off x="5429256" y="214289"/>
            <a:ext cx="2071702" cy="1726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SAM_1641.JPG"/>
          <p:cNvPicPr>
            <a:picLocks noChangeAspect="1"/>
          </p:cNvPicPr>
          <p:nvPr/>
        </p:nvPicPr>
        <p:blipFill>
          <a:blip r:embed="rId10" cstate="print"/>
          <a:srcRect l="8654" r="1923"/>
          <a:stretch>
            <a:fillRect/>
          </a:stretch>
        </p:blipFill>
        <p:spPr>
          <a:xfrm>
            <a:off x="5929322" y="4714884"/>
            <a:ext cx="221457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641</TotalTime>
  <Words>152</Words>
  <Application>Microsoft Office PowerPoint</Application>
  <PresentationFormat>Экран (4:3)</PresentationFormat>
  <Paragraphs>35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Муниципальное бюджетное дошкольное образовательное учреждение Чановский детский сад № 4 Чановского района Новосибирской области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</dc:title>
  <dc:creator>user</dc:creator>
  <cp:lastModifiedBy>user</cp:lastModifiedBy>
  <cp:revision>70</cp:revision>
  <dcterms:created xsi:type="dcterms:W3CDTF">2020-02-23T08:17:05Z</dcterms:created>
  <dcterms:modified xsi:type="dcterms:W3CDTF">2020-02-24T10:43:36Z</dcterms:modified>
</cp:coreProperties>
</file>