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6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A75EA1-5635-40CB-A6BF-F4DBB22EF97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EFFFA4-C75F-4BE1-944C-28D73BBAA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85794"/>
            <a:ext cx="77867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теме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«Народная культура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традиции»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средней группе №2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38" y="4786322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Подготовили: Лапина Е.Н.</a:t>
            </a:r>
          </a:p>
          <a:p>
            <a:pPr algn="ctr"/>
            <a:r>
              <a:rPr lang="ru-RU" b="1" dirty="0" smtClean="0">
                <a:ln w="1905"/>
                <a:solidFill>
                  <a:srgbClr val="59074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Нечаева О.Е.</a:t>
            </a:r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½Ð°ÑÐ¾Ð´Ð½Ð°Ñ ÐºÑÐ»ÑÑÑÑÐ° Ð¸ ÑÑÐ°Ð´Ð¸ÑÐ¸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29944"/>
            <a:ext cx="3571900" cy="3589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2821777"/>
            <a:ext cx="3214710" cy="2411032"/>
          </a:xfrm>
          <a:prstGeom prst="roundRect">
            <a:avLst/>
          </a:prstGeom>
        </p:spPr>
      </p:pic>
      <p:pic>
        <p:nvPicPr>
          <p:cNvPr id="5" name="Рисунок 4" descr="SAM_2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524227"/>
            <a:ext cx="2500330" cy="3333773"/>
          </a:xfrm>
          <a:prstGeom prst="ellipse">
            <a:avLst/>
          </a:prstGeom>
        </p:spPr>
      </p:pic>
      <p:pic>
        <p:nvPicPr>
          <p:cNvPr id="7" name="Рисунок 6" descr="SAM_21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00108"/>
            <a:ext cx="3238491" cy="2428868"/>
          </a:xfrm>
          <a:prstGeom prst="ellipse">
            <a:avLst/>
          </a:prstGeom>
        </p:spPr>
      </p:pic>
      <p:pic>
        <p:nvPicPr>
          <p:cNvPr id="8" name="Рисунок 7" descr="SAM_2346.JPG"/>
          <p:cNvPicPr>
            <a:picLocks noChangeAspect="1"/>
          </p:cNvPicPr>
          <p:nvPr/>
        </p:nvPicPr>
        <p:blipFill>
          <a:blip r:embed="rId5" cstate="print"/>
          <a:srcRect l="22500" t="6666" r="22499"/>
          <a:stretch>
            <a:fillRect/>
          </a:stretch>
        </p:blipFill>
        <p:spPr>
          <a:xfrm>
            <a:off x="500034" y="3552394"/>
            <a:ext cx="2357454" cy="3000360"/>
          </a:xfrm>
          <a:prstGeom prst="roundRect">
            <a:avLst/>
          </a:prstGeom>
        </p:spPr>
      </p:pic>
      <p:pic>
        <p:nvPicPr>
          <p:cNvPr id="9" name="Рисунок 8" descr="SAM_2367.JPG"/>
          <p:cNvPicPr>
            <a:picLocks noChangeAspect="1"/>
          </p:cNvPicPr>
          <p:nvPr/>
        </p:nvPicPr>
        <p:blipFill>
          <a:blip r:embed="rId6" cstate="print"/>
          <a:srcRect l="17949" t="27351" r="20512"/>
          <a:stretch>
            <a:fillRect/>
          </a:stretch>
        </p:blipFill>
        <p:spPr>
          <a:xfrm>
            <a:off x="6072198" y="928670"/>
            <a:ext cx="2823945" cy="2500330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14348" y="357166"/>
            <a:ext cx="7958461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 родителей в выставке мини-музея 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«Предметы Старины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«Мамина Коллекция»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_2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4381531" cy="3286148"/>
          </a:xfrm>
          <a:prstGeom prst="ellipse">
            <a:avLst/>
          </a:prstGeom>
        </p:spPr>
      </p:pic>
      <p:pic>
        <p:nvPicPr>
          <p:cNvPr id="6" name="Рисунок 5" descr="SAM_2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519" y="4844988"/>
            <a:ext cx="2419656" cy="1814742"/>
          </a:xfrm>
          <a:prstGeom prst="roundRect">
            <a:avLst/>
          </a:prstGeom>
        </p:spPr>
      </p:pic>
      <p:pic>
        <p:nvPicPr>
          <p:cNvPr id="7" name="Рисунок 6" descr="SAM_2204.JPG"/>
          <p:cNvPicPr>
            <a:picLocks noChangeAspect="1"/>
          </p:cNvPicPr>
          <p:nvPr/>
        </p:nvPicPr>
        <p:blipFill>
          <a:blip r:embed="rId4" cstate="print"/>
          <a:srcRect r="20511"/>
          <a:stretch>
            <a:fillRect/>
          </a:stretch>
        </p:blipFill>
        <p:spPr>
          <a:xfrm>
            <a:off x="6786578" y="2357430"/>
            <a:ext cx="2214578" cy="2089538"/>
          </a:xfrm>
          <a:prstGeom prst="ellipse">
            <a:avLst/>
          </a:prstGeom>
        </p:spPr>
      </p:pic>
      <p:pic>
        <p:nvPicPr>
          <p:cNvPr id="8" name="Рисунок 7" descr="SAM_2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00042"/>
            <a:ext cx="2571736" cy="1928802"/>
          </a:xfrm>
          <a:prstGeom prst="roundRect">
            <a:avLst/>
          </a:prstGeom>
        </p:spPr>
      </p:pic>
      <p:pic>
        <p:nvPicPr>
          <p:cNvPr id="9" name="Рисунок 8" descr="SAM_2216.JPG"/>
          <p:cNvPicPr>
            <a:picLocks noChangeAspect="1"/>
          </p:cNvPicPr>
          <p:nvPr/>
        </p:nvPicPr>
        <p:blipFill>
          <a:blip r:embed="rId6" cstate="print"/>
          <a:srcRect l="2564" t="14530" r="5127"/>
          <a:stretch>
            <a:fillRect/>
          </a:stretch>
        </p:blipFill>
        <p:spPr>
          <a:xfrm>
            <a:off x="6143636" y="4786322"/>
            <a:ext cx="2714644" cy="1885143"/>
          </a:xfrm>
          <a:prstGeom prst="roundRect">
            <a:avLst/>
          </a:prstGeom>
        </p:spPr>
      </p:pic>
      <p:pic>
        <p:nvPicPr>
          <p:cNvPr id="10" name="Рисунок 9" descr="SAM_221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57166"/>
            <a:ext cx="2571767" cy="1928826"/>
          </a:xfrm>
          <a:prstGeom prst="roundRect">
            <a:avLst/>
          </a:prstGeom>
        </p:spPr>
      </p:pic>
      <p:pic>
        <p:nvPicPr>
          <p:cNvPr id="11" name="Рисунок 10" descr="SAM_2221.JPG"/>
          <p:cNvPicPr>
            <a:picLocks noChangeAspect="1"/>
          </p:cNvPicPr>
          <p:nvPr/>
        </p:nvPicPr>
        <p:blipFill>
          <a:blip r:embed="rId8" cstate="print"/>
          <a:srcRect l="7692" r="10255"/>
          <a:stretch>
            <a:fillRect/>
          </a:stretch>
        </p:blipFill>
        <p:spPr>
          <a:xfrm>
            <a:off x="36945" y="2534104"/>
            <a:ext cx="2249039" cy="2055739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57356" y="214290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Поездка в «</a:t>
            </a:r>
            <a:r>
              <a:rPr lang="ru-RU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краеведческий музей» с мамами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142852"/>
            <a:ext cx="5857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Рукотворное чудо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Игрушка и ее воспитательная роль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2162.JPG"/>
          <p:cNvPicPr>
            <a:picLocks noChangeAspect="1"/>
          </p:cNvPicPr>
          <p:nvPr/>
        </p:nvPicPr>
        <p:blipFill>
          <a:blip r:embed="rId2" cstate="print"/>
          <a:srcRect l="7030" t="6250" r="17970" b="21875"/>
          <a:stretch>
            <a:fillRect/>
          </a:stretch>
        </p:blipFill>
        <p:spPr>
          <a:xfrm>
            <a:off x="-1" y="573515"/>
            <a:ext cx="2780145" cy="1998229"/>
          </a:xfrm>
          <a:prstGeom prst="ellipse">
            <a:avLst/>
          </a:prstGeom>
        </p:spPr>
      </p:pic>
      <p:pic>
        <p:nvPicPr>
          <p:cNvPr id="6" name="Рисунок 5" descr="SAM_2243.JPG"/>
          <p:cNvPicPr>
            <a:picLocks noChangeAspect="1"/>
          </p:cNvPicPr>
          <p:nvPr/>
        </p:nvPicPr>
        <p:blipFill>
          <a:blip r:embed="rId3" cstate="print"/>
          <a:srcRect r="4838"/>
          <a:stretch>
            <a:fillRect/>
          </a:stretch>
        </p:blipFill>
        <p:spPr>
          <a:xfrm>
            <a:off x="6334073" y="500042"/>
            <a:ext cx="2809927" cy="2214578"/>
          </a:xfrm>
          <a:prstGeom prst="ellipse">
            <a:avLst/>
          </a:prstGeom>
        </p:spPr>
      </p:pic>
      <p:pic>
        <p:nvPicPr>
          <p:cNvPr id="8" name="Рисунок 7" descr="SAM_2249.JPG"/>
          <p:cNvPicPr>
            <a:picLocks noChangeAspect="1"/>
          </p:cNvPicPr>
          <p:nvPr/>
        </p:nvPicPr>
        <p:blipFill>
          <a:blip r:embed="rId4" cstate="print"/>
          <a:srcRect t="1" r="2326"/>
          <a:stretch>
            <a:fillRect/>
          </a:stretch>
        </p:blipFill>
        <p:spPr>
          <a:xfrm>
            <a:off x="2643174" y="3571876"/>
            <a:ext cx="4000528" cy="3071809"/>
          </a:xfrm>
          <a:prstGeom prst="ellipse">
            <a:avLst/>
          </a:prstGeom>
        </p:spPr>
      </p:pic>
      <p:pic>
        <p:nvPicPr>
          <p:cNvPr id="10" name="Рисунок 9" descr="SAM_2172.JPG"/>
          <p:cNvPicPr>
            <a:picLocks noChangeAspect="1"/>
          </p:cNvPicPr>
          <p:nvPr/>
        </p:nvPicPr>
        <p:blipFill>
          <a:blip r:embed="rId5" cstate="print"/>
          <a:srcRect l="10257" t="11110"/>
          <a:stretch>
            <a:fillRect/>
          </a:stretch>
        </p:blipFill>
        <p:spPr>
          <a:xfrm>
            <a:off x="6547569" y="4929198"/>
            <a:ext cx="2596431" cy="1928802"/>
          </a:xfrm>
          <a:prstGeom prst="ellipse">
            <a:avLst/>
          </a:prstGeom>
        </p:spPr>
      </p:pic>
      <p:pic>
        <p:nvPicPr>
          <p:cNvPr id="12" name="Рисунок 11" descr="SAM_2180.JPG"/>
          <p:cNvPicPr>
            <a:picLocks noChangeAspect="1"/>
          </p:cNvPicPr>
          <p:nvPr/>
        </p:nvPicPr>
        <p:blipFill>
          <a:blip r:embed="rId6" cstate="print"/>
          <a:srcRect t="9756" r="9756"/>
          <a:stretch>
            <a:fillRect/>
          </a:stretch>
        </p:blipFill>
        <p:spPr>
          <a:xfrm>
            <a:off x="-1" y="4786322"/>
            <a:ext cx="2762239" cy="2071678"/>
          </a:xfrm>
          <a:prstGeom prst="ellipse">
            <a:avLst/>
          </a:prstGeom>
        </p:spPr>
      </p:pic>
      <p:pic>
        <p:nvPicPr>
          <p:cNvPr id="9" name="Рисунок 8" descr="SAM_21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857232"/>
            <a:ext cx="3214678" cy="2411009"/>
          </a:xfrm>
          <a:prstGeom prst="ellipse">
            <a:avLst/>
          </a:prstGeom>
        </p:spPr>
      </p:pic>
      <p:pic>
        <p:nvPicPr>
          <p:cNvPr id="11" name="Рисунок 10" descr="SAM_21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571744"/>
            <a:ext cx="2857488" cy="2143116"/>
          </a:xfrm>
          <a:prstGeom prst="ellipse">
            <a:avLst/>
          </a:prstGeom>
        </p:spPr>
      </p:pic>
      <p:pic>
        <p:nvPicPr>
          <p:cNvPr id="13" name="Рисунок 12" descr="SAM_218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2714620"/>
            <a:ext cx="2928926" cy="2196695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2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2176">
            <a:off x="406138" y="1621711"/>
            <a:ext cx="5159152" cy="3869366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Папки–передвижки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для родителей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5765">
            <a:off x="6009577" y="1461303"/>
            <a:ext cx="2570234" cy="36309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2229.JPG"/>
          <p:cNvPicPr>
            <a:picLocks noChangeAspect="1"/>
          </p:cNvPicPr>
          <p:nvPr/>
        </p:nvPicPr>
        <p:blipFill>
          <a:blip r:embed="rId2" cstate="print"/>
          <a:srcRect l="7843" t="15686" r="9803" b="8496"/>
          <a:stretch>
            <a:fillRect/>
          </a:stretch>
        </p:blipFill>
        <p:spPr>
          <a:xfrm>
            <a:off x="142844" y="4643446"/>
            <a:ext cx="2896934" cy="2000264"/>
          </a:xfrm>
          <a:prstGeom prst="roundRect">
            <a:avLst/>
          </a:prstGeom>
        </p:spPr>
      </p:pic>
      <p:pic>
        <p:nvPicPr>
          <p:cNvPr id="7" name="Рисунок 6" descr="SAM_2234.JPG"/>
          <p:cNvPicPr>
            <a:picLocks noChangeAspect="1"/>
          </p:cNvPicPr>
          <p:nvPr/>
        </p:nvPicPr>
        <p:blipFill>
          <a:blip r:embed="rId3" cstate="print"/>
          <a:srcRect l="21154" t="12820" r="5768" b="15384"/>
          <a:stretch>
            <a:fillRect/>
          </a:stretch>
        </p:blipFill>
        <p:spPr>
          <a:xfrm>
            <a:off x="6215074" y="4643446"/>
            <a:ext cx="2714644" cy="2000264"/>
          </a:xfrm>
          <a:prstGeom prst="roundRect">
            <a:avLst/>
          </a:prstGeom>
        </p:spPr>
      </p:pic>
      <p:pic>
        <p:nvPicPr>
          <p:cNvPr id="8" name="Рисунок 7" descr="SAM_2233.JPG"/>
          <p:cNvPicPr>
            <a:picLocks noChangeAspect="1"/>
          </p:cNvPicPr>
          <p:nvPr/>
        </p:nvPicPr>
        <p:blipFill>
          <a:blip r:embed="rId4" cstate="print"/>
          <a:srcRect l="15909" t="15152" r="11364"/>
          <a:stretch>
            <a:fillRect/>
          </a:stretch>
        </p:blipFill>
        <p:spPr>
          <a:xfrm>
            <a:off x="6715140" y="285728"/>
            <a:ext cx="2286016" cy="2000264"/>
          </a:xfrm>
          <a:prstGeom prst="roundRect">
            <a:avLst/>
          </a:prstGeom>
        </p:spPr>
      </p:pic>
      <p:pic>
        <p:nvPicPr>
          <p:cNvPr id="9" name="Рисунок 8" descr="SAM_2240.JPG"/>
          <p:cNvPicPr>
            <a:picLocks noChangeAspect="1"/>
          </p:cNvPicPr>
          <p:nvPr/>
        </p:nvPicPr>
        <p:blipFill>
          <a:blip r:embed="rId5" cstate="print"/>
          <a:srcRect l="13236" t="29412" r="22794" b="2940"/>
          <a:stretch>
            <a:fillRect/>
          </a:stretch>
        </p:blipFill>
        <p:spPr>
          <a:xfrm>
            <a:off x="142844" y="428604"/>
            <a:ext cx="2428892" cy="1926362"/>
          </a:xfrm>
          <a:prstGeom prst="roundRect">
            <a:avLst/>
          </a:prstGeom>
        </p:spPr>
      </p:pic>
      <p:pic>
        <p:nvPicPr>
          <p:cNvPr id="10" name="Рисунок 9" descr="SAM_2238.JPG"/>
          <p:cNvPicPr>
            <a:picLocks noChangeAspect="1"/>
          </p:cNvPicPr>
          <p:nvPr/>
        </p:nvPicPr>
        <p:blipFill>
          <a:blip r:embed="rId6" cstate="print"/>
          <a:srcRect l="8164" t="24490" r="2040"/>
          <a:stretch>
            <a:fillRect/>
          </a:stretch>
        </p:blipFill>
        <p:spPr>
          <a:xfrm>
            <a:off x="2928926" y="857232"/>
            <a:ext cx="3143272" cy="1982381"/>
          </a:xfrm>
          <a:prstGeom prst="roundRect">
            <a:avLst/>
          </a:prstGeom>
        </p:spPr>
      </p:pic>
      <p:pic>
        <p:nvPicPr>
          <p:cNvPr id="11" name="Рисунок 10" descr="SAM_2361.JPG"/>
          <p:cNvPicPr>
            <a:picLocks noChangeAspect="1"/>
          </p:cNvPicPr>
          <p:nvPr/>
        </p:nvPicPr>
        <p:blipFill>
          <a:blip r:embed="rId7" cstate="print"/>
          <a:srcRect l="12500" t="3333" r="9999"/>
          <a:stretch>
            <a:fillRect/>
          </a:stretch>
        </p:blipFill>
        <p:spPr>
          <a:xfrm>
            <a:off x="357158" y="2428868"/>
            <a:ext cx="2214578" cy="2071678"/>
          </a:xfrm>
          <a:prstGeom prst="ellipse">
            <a:avLst/>
          </a:prstGeom>
        </p:spPr>
      </p:pic>
      <p:pic>
        <p:nvPicPr>
          <p:cNvPr id="12" name="Рисунок 11" descr="SAM_2363.JPG"/>
          <p:cNvPicPr>
            <a:picLocks noChangeAspect="1"/>
          </p:cNvPicPr>
          <p:nvPr/>
        </p:nvPicPr>
        <p:blipFill>
          <a:blip r:embed="rId8" cstate="print"/>
          <a:srcRect l="13889" r="13889"/>
          <a:stretch>
            <a:fillRect/>
          </a:stretch>
        </p:blipFill>
        <p:spPr>
          <a:xfrm>
            <a:off x="3000364" y="2928934"/>
            <a:ext cx="3071834" cy="3189982"/>
          </a:xfrm>
          <a:prstGeom prst="ellipse">
            <a:avLst/>
          </a:prstGeom>
        </p:spPr>
      </p:pic>
      <p:pic>
        <p:nvPicPr>
          <p:cNvPr id="13" name="Рисунок 12" descr="SAM_2365.JPG"/>
          <p:cNvPicPr>
            <a:picLocks noChangeAspect="1"/>
          </p:cNvPicPr>
          <p:nvPr/>
        </p:nvPicPr>
        <p:blipFill>
          <a:blip r:embed="rId9" cstate="print"/>
          <a:srcRect l="12500" t="13333" r="6810"/>
          <a:stretch>
            <a:fillRect/>
          </a:stretch>
        </p:blipFill>
        <p:spPr>
          <a:xfrm>
            <a:off x="6429388" y="2357430"/>
            <a:ext cx="2571768" cy="2071678"/>
          </a:xfrm>
          <a:prstGeom prst="ellipse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30400" y="142852"/>
            <a:ext cx="49990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«Русские народные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игры»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«Встречаем гостей»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42852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сказки, песни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2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2952739" cy="2214554"/>
          </a:xfrm>
          <a:prstGeom prst="ellipse">
            <a:avLst/>
          </a:prstGeom>
        </p:spPr>
      </p:pic>
      <p:pic>
        <p:nvPicPr>
          <p:cNvPr id="5" name="Рисунок 4" descr="SAM_2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000108"/>
            <a:ext cx="3000396" cy="2250297"/>
          </a:xfrm>
          <a:prstGeom prst="ellipse">
            <a:avLst/>
          </a:prstGeom>
        </p:spPr>
      </p:pic>
      <p:pic>
        <p:nvPicPr>
          <p:cNvPr id="6" name="Рисунок 5" descr="SAM_2382.JPG"/>
          <p:cNvPicPr>
            <a:picLocks noChangeAspect="1"/>
          </p:cNvPicPr>
          <p:nvPr/>
        </p:nvPicPr>
        <p:blipFill>
          <a:blip r:embed="rId4" cstate="print"/>
          <a:srcRect t="17143" b="5712"/>
          <a:stretch>
            <a:fillRect/>
          </a:stretch>
        </p:blipFill>
        <p:spPr>
          <a:xfrm>
            <a:off x="2500298" y="4357694"/>
            <a:ext cx="3580651" cy="2071702"/>
          </a:xfrm>
          <a:prstGeom prst="round2DiagRect">
            <a:avLst/>
          </a:prstGeom>
        </p:spPr>
      </p:pic>
      <p:pic>
        <p:nvPicPr>
          <p:cNvPr id="8" name="Рисунок 7" descr="SAM_2377.JPG"/>
          <p:cNvPicPr>
            <a:picLocks noChangeAspect="1"/>
          </p:cNvPicPr>
          <p:nvPr/>
        </p:nvPicPr>
        <p:blipFill>
          <a:blip r:embed="rId5" cstate="print"/>
          <a:srcRect l="27119" t="24859"/>
          <a:stretch>
            <a:fillRect/>
          </a:stretch>
        </p:blipFill>
        <p:spPr>
          <a:xfrm>
            <a:off x="3286116" y="1643050"/>
            <a:ext cx="2586806" cy="2000264"/>
          </a:xfrm>
          <a:prstGeom prst="round2DiagRect">
            <a:avLst/>
          </a:prstGeom>
        </p:spPr>
      </p:pic>
      <p:pic>
        <p:nvPicPr>
          <p:cNvPr id="9" name="Рисунок 8" descr="SAM_2380.JPG"/>
          <p:cNvPicPr>
            <a:picLocks noChangeAspect="1"/>
          </p:cNvPicPr>
          <p:nvPr/>
        </p:nvPicPr>
        <p:blipFill>
          <a:blip r:embed="rId6" cstate="print"/>
          <a:srcRect l="3704" t="29630" r="18518" b="11110"/>
          <a:stretch>
            <a:fillRect/>
          </a:stretch>
        </p:blipFill>
        <p:spPr>
          <a:xfrm>
            <a:off x="6143604" y="3796376"/>
            <a:ext cx="2857552" cy="1632887"/>
          </a:xfrm>
          <a:prstGeom prst="roundRect">
            <a:avLst/>
          </a:prstGeom>
        </p:spPr>
      </p:pic>
      <p:pic>
        <p:nvPicPr>
          <p:cNvPr id="10" name="Рисунок 9" descr="SAM_2381.JPG"/>
          <p:cNvPicPr>
            <a:picLocks noChangeAspect="1"/>
          </p:cNvPicPr>
          <p:nvPr/>
        </p:nvPicPr>
        <p:blipFill>
          <a:blip r:embed="rId7" cstate="print"/>
          <a:srcRect l="14754" t="29509" r="13934"/>
          <a:stretch>
            <a:fillRect/>
          </a:stretch>
        </p:blipFill>
        <p:spPr>
          <a:xfrm>
            <a:off x="142844" y="3786190"/>
            <a:ext cx="2286016" cy="1694778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9" y="214290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Весилимся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мы, играем 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нисколько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скучаем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M_2317.JPG"/>
          <p:cNvPicPr>
            <a:picLocks noChangeAspect="1"/>
          </p:cNvPicPr>
          <p:nvPr/>
        </p:nvPicPr>
        <p:blipFill>
          <a:blip r:embed="rId2" cstate="print"/>
          <a:srcRect l="2344" t="28125" r="8594"/>
          <a:stretch>
            <a:fillRect/>
          </a:stretch>
        </p:blipFill>
        <p:spPr>
          <a:xfrm>
            <a:off x="142844" y="1071546"/>
            <a:ext cx="3304784" cy="2000264"/>
          </a:xfrm>
          <a:prstGeom prst="roundRect">
            <a:avLst/>
          </a:prstGeom>
        </p:spPr>
      </p:pic>
      <p:pic>
        <p:nvPicPr>
          <p:cNvPr id="7" name="Рисунок 6" descr="SAM_2268.JPG"/>
          <p:cNvPicPr>
            <a:picLocks noChangeAspect="1"/>
          </p:cNvPicPr>
          <p:nvPr/>
        </p:nvPicPr>
        <p:blipFill>
          <a:blip r:embed="rId3" cstate="print"/>
          <a:srcRect t="16667" r="10000"/>
          <a:stretch>
            <a:fillRect/>
          </a:stretch>
        </p:blipFill>
        <p:spPr>
          <a:xfrm>
            <a:off x="142844" y="4143380"/>
            <a:ext cx="2920386" cy="2028044"/>
          </a:xfrm>
          <a:prstGeom prst="roundRect">
            <a:avLst/>
          </a:prstGeom>
        </p:spPr>
      </p:pic>
      <p:pic>
        <p:nvPicPr>
          <p:cNvPr id="8" name="Рисунок 7" descr="SAM_2281.JPG"/>
          <p:cNvPicPr>
            <a:picLocks noChangeAspect="1"/>
          </p:cNvPicPr>
          <p:nvPr/>
        </p:nvPicPr>
        <p:blipFill>
          <a:blip r:embed="rId4" cstate="print"/>
          <a:srcRect t="22857" r="2239"/>
          <a:stretch>
            <a:fillRect/>
          </a:stretch>
        </p:blipFill>
        <p:spPr>
          <a:xfrm>
            <a:off x="5572132" y="1071546"/>
            <a:ext cx="3405211" cy="2105486"/>
          </a:xfrm>
          <a:prstGeom prst="roundRect">
            <a:avLst/>
          </a:prstGeom>
        </p:spPr>
      </p:pic>
      <p:pic>
        <p:nvPicPr>
          <p:cNvPr id="9" name="Рисунок 8" descr="SAM_2308.JPG"/>
          <p:cNvPicPr>
            <a:picLocks noChangeAspect="1"/>
          </p:cNvPicPr>
          <p:nvPr/>
        </p:nvPicPr>
        <p:blipFill>
          <a:blip r:embed="rId5" cstate="print"/>
          <a:srcRect t="22764"/>
          <a:stretch>
            <a:fillRect/>
          </a:stretch>
        </p:blipFill>
        <p:spPr>
          <a:xfrm>
            <a:off x="5715008" y="4643446"/>
            <a:ext cx="3175607" cy="1839529"/>
          </a:xfrm>
          <a:prstGeom prst="roundRect">
            <a:avLst/>
          </a:prstGeom>
        </p:spPr>
      </p:pic>
      <p:pic>
        <p:nvPicPr>
          <p:cNvPr id="10" name="Рисунок 9" descr="SAM_2296.JPG"/>
          <p:cNvPicPr>
            <a:picLocks noChangeAspect="1"/>
          </p:cNvPicPr>
          <p:nvPr/>
        </p:nvPicPr>
        <p:blipFill>
          <a:blip r:embed="rId6" cstate="print"/>
          <a:srcRect l="22500" t="20000" r="12499"/>
          <a:stretch>
            <a:fillRect/>
          </a:stretch>
        </p:blipFill>
        <p:spPr>
          <a:xfrm>
            <a:off x="3286116" y="2928934"/>
            <a:ext cx="2321742" cy="2143116"/>
          </a:xfrm>
          <a:prstGeom prst="round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802" y="2143116"/>
            <a:ext cx="2912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722</TotalTime>
  <Words>68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Lidiy</dc:creator>
  <cp:lastModifiedBy>user</cp:lastModifiedBy>
  <cp:revision>77</cp:revision>
  <dcterms:created xsi:type="dcterms:W3CDTF">2017-04-04T15:47:28Z</dcterms:created>
  <dcterms:modified xsi:type="dcterms:W3CDTF">2019-04-16T17:06:40Z</dcterms:modified>
</cp:coreProperties>
</file>