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4"/>
  </p:notesMasterIdLst>
  <p:sldIdLst>
    <p:sldId id="269" r:id="rId2"/>
    <p:sldId id="270" r:id="rId3"/>
    <p:sldId id="271" r:id="rId4"/>
    <p:sldId id="272" r:id="rId5"/>
    <p:sldId id="282" r:id="rId6"/>
    <p:sldId id="273" r:id="rId7"/>
    <p:sldId id="283" r:id="rId8"/>
    <p:sldId id="274" r:id="rId9"/>
    <p:sldId id="284" r:id="rId10"/>
    <p:sldId id="275" r:id="rId11"/>
    <p:sldId id="285" r:id="rId12"/>
    <p:sldId id="276" r:id="rId13"/>
    <p:sldId id="286" r:id="rId14"/>
    <p:sldId id="277" r:id="rId15"/>
    <p:sldId id="287" r:id="rId16"/>
    <p:sldId id="278" r:id="rId17"/>
    <p:sldId id="288" r:id="rId18"/>
    <p:sldId id="279" r:id="rId19"/>
    <p:sldId id="289" r:id="rId20"/>
    <p:sldId id="280" r:id="rId21"/>
    <p:sldId id="281" r:id="rId22"/>
    <p:sldId id="29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2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AF8F15-AEA3-489F-814E-78670C60C6AA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061EEE-7936-4323-B728-3194426E4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233711-A9ED-4282-938F-C6C0E03D821F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0AB63C1-4254-4F2D-9EB2-860250297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3A78-C15F-47A8-A953-BD82E873FB73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B0A1-DD18-41F1-B260-13058A04E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448A-D72E-4BF5-B8DE-A894EDF59502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52762-8DE4-4266-955F-7C4263B79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E2562-0750-45A9-AE62-898647F17ABD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7121-75D7-42B9-A071-06E21E2B2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6E2437-CBF3-4C79-A2ED-9D5D0BF2588C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7957DA-98DF-49E5-A32B-56A487C63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DD6290-EC32-414D-8E36-A964D706CD3B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93C62E-7157-4678-ADA3-4EA97018D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61CA32-9879-4EE5-97DF-31311E3647DD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5D4FFD-EF90-40A8-BBB5-7A2ECCD7F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55EE73-1319-476E-B2F8-4DDDADC47F9F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5C5124-7ABC-42BA-96BA-E8DECAEFD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8E627-C516-4A50-AE08-B1476EFDC8E3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3AF7-2B59-4023-8199-FF3AF1097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8152FD-0389-40FC-8B82-733967B9A6AC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2FCB7E-0C90-4E9A-8006-932756F8E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8A41237-39A2-4BB4-B53A-DBAF7D2CA72D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C46A2B5-2B23-45BB-88BC-57C5E5075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631A967-8608-447B-A52D-7428656772A1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905008A-E320-4037-B972-79C6537FB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0" r:id="rId2"/>
    <p:sldLayoutId id="2147484045" r:id="rId3"/>
    <p:sldLayoutId id="2147484046" r:id="rId4"/>
    <p:sldLayoutId id="2147484047" r:id="rId5"/>
    <p:sldLayoutId id="2147484048" r:id="rId6"/>
    <p:sldLayoutId id="2147484041" r:id="rId7"/>
    <p:sldLayoutId id="2147484049" r:id="rId8"/>
    <p:sldLayoutId id="2147484050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kino-teatr.ru/news/3822/4626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2997200"/>
            <a:ext cx="40894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11435" y="836712"/>
            <a:ext cx="812113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Угадай 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вид спорта! 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116013" y="2133600"/>
            <a:ext cx="7354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для детей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старшей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kartinki.clan.su/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2492375"/>
            <a:ext cx="262413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755650" y="69215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Соберем команду в школе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И найдем большое поле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Пробиваем угловой –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Забиваем головой.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И в воротах пятый гол!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Очень любим мы . . .</a:t>
            </a:r>
          </a:p>
        </p:txBody>
      </p:sp>
      <p:pic>
        <p:nvPicPr>
          <p:cNvPr id="23556" name="Picture 4" descr="http://elitmebelvl.ru/thumb/aaKVuAJ1z4XJOfXrIh0AZQ/1150r1150/475301/%D0%94%D0%94__00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989138"/>
            <a:ext cx="39481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684213" y="549275"/>
            <a:ext cx="77755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 - вид спорта, который требует большой физической силы, выносливости и ловкости. Цель игры «забить мяч в ворота противника».. </a:t>
            </a:r>
          </a:p>
          <a:p>
            <a:pPr algn="just"/>
            <a:endParaRPr lang="ru-RU">
              <a:latin typeface="Lucida Sans Unicode" pitchFamily="34" charset="0"/>
            </a:endParaRPr>
          </a:p>
        </p:txBody>
      </p:sp>
      <p:pic>
        <p:nvPicPr>
          <p:cNvPr id="24579" name="Picture 2" descr="http://school4zn.at.ua/_nw/0/927647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844675"/>
            <a:ext cx="46085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6"/>
          <p:cNvSpPr>
            <a:spLocks noChangeArrowheads="1"/>
          </p:cNvSpPr>
          <p:nvPr/>
        </p:nvSpPr>
        <p:spPr bwMode="auto">
          <a:xfrm>
            <a:off x="684213" y="1628775"/>
            <a:ext cx="33115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В этом виде спорта игрокам не разрешается использовать руки при движении мяча вверх и вниз по полю. При игре в футбол футболисты должны  использовать ноги, уметь давать точные пасы в разные части футбольного поля.</a:t>
            </a:r>
            <a:endParaRPr lang="ru-RU" sz="240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jpg.st.klumba.ua/img/users/avatars/kids/original/111/kid-avatar-110756-51265-201308132305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313" y="2492375"/>
            <a:ext cx="47863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611188" y="620713"/>
            <a:ext cx="50403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Вот сошлись они на ринге в схватке.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На руках у каждого перчатки.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Гонг веселый прозвучал,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 началу боя дал сигнал.</a:t>
            </a:r>
          </a:p>
        </p:txBody>
      </p:sp>
      <p:pic>
        <p:nvPicPr>
          <p:cNvPr id="25604" name="Picture 4" descr="http://present77.ru/UserFiles/Image/ls/BIG_1647_12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916113"/>
            <a:ext cx="431165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edu.mari.ru/mouo-medvedevo/sh16/DocLib1/%D0%9A%D0%B0%D1%80%D1%82%D0%B8%D0%BD%D0%BA%D0%B8/_w/B07-AI-021_p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708275"/>
            <a:ext cx="56880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611188" y="549275"/>
            <a:ext cx="7848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Бокс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 — контактный вид спорта, единоборство, в котором спортсмены наносят друг другу удары кулаками в специальных перчатках. Победа присваивается в случае, если соперник сбит с ног и не может подняться в течение десяти секунд или если он получил травму, не позволяющую продолжать бой.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skachatkartinki.ru/img/picture/Sep/25/7d19f70cf6b659af71a72b1de6fb371f/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5488" y="1700213"/>
            <a:ext cx="4608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611188" y="620713"/>
            <a:ext cx="44656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 Очень трудно быть, не спорьте,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Самым метким в этом спорте.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Просто мчаться по лыжне,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То под силу даже мне.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Сам попробуй бегать день,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А потом попасть в мишень,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Лежа навзничь, из винтовки.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Тут нельзя без тренировки!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А мишень тебе не слон.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Спорт зовётся. . . </a:t>
            </a:r>
          </a:p>
        </p:txBody>
      </p:sp>
      <p:pic>
        <p:nvPicPr>
          <p:cNvPr id="27652" name="Picture 1" descr="C:\Users\Я\Pictures\winter-sport-tools-129763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292600"/>
            <a:ext cx="17176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C:\Users\Я\Pictures\winter-sport-tools-12976379 —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4292600"/>
            <a:ext cx="23558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www.playcast.ru/uploads/2014/02/09/73838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849313"/>
            <a:ext cx="5905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3995738" y="3860800"/>
            <a:ext cx="4787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>
                <a:solidFill>
                  <a:srgbClr val="0070C0"/>
                </a:solidFill>
                <a:latin typeface="Lucida Sans Unicode" pitchFamily="34" charset="0"/>
              </a:rPr>
              <a:t>Би</a:t>
            </a:r>
            <a:r>
              <a:rPr lang="ru-RU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атло́н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 — зимний олимпийский вид спорта, сочетающий лыжную гонку со стрельбой из винтовки.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img-fotki.yandex.ru/get/9118/201653495.b/0_c5c65_485addf5_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3184525"/>
            <a:ext cx="24479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611188" y="69215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 В этом спорте игроки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Все ловки и высоки.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Любят в мяч они играть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И в кольцо его кидать.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Мячик звонко бьет об пол,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Значит, это. . .</a:t>
            </a:r>
          </a:p>
        </p:txBody>
      </p:sp>
      <p:pic>
        <p:nvPicPr>
          <p:cNvPr id="29700" name="Picture 2" descr="http://rlv.zcache.com/basketball_hoop_print-rd7a37db414a6431abd2c85adbaff4b2f_i5a_8byvr_5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773238"/>
            <a:ext cx="41751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skachatkartinki.ru/img/picture/Sep/26/1632dda7c5ee512b548a79f0d56e860e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997200"/>
            <a:ext cx="42243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539750" y="692150"/>
            <a:ext cx="8064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Баскетбо́л</a:t>
            </a:r>
            <a:r>
              <a:rPr lang="ru-RU" sz="24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 — спортивная командная игра с мячом.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В баскетбол играют две команды, каждая из которых состоит из пяти полевых игроков. Цель каждой команды — забросить руками мяч в корзину соперника  и помешать другой команде завладеть мячом и забросить его в свою корзину. Корзина находится на высоте 3,05 м от пола.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1403350" y="83661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 водным дорожкам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Плывут наши ассы,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То баттерфляем,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То кролем, то брассом.</a:t>
            </a:r>
          </a:p>
        </p:txBody>
      </p:sp>
      <p:pic>
        <p:nvPicPr>
          <p:cNvPr id="31747" name="Picture 2" descr="http://www.igrodar.ru/published/publicdata/DB001490540/attachments/SC/products_pictures/117041%20%2810%29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620713"/>
            <a:ext cx="3754438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http://62.img.avito.st/640x480/165628596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852738"/>
            <a:ext cx="50561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uch.znate.ru/tw_files2/urls_13/8/d-7316/7316_html_m610fe7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492375"/>
            <a:ext cx="496887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684213" y="620713"/>
            <a:ext cx="77041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Плавание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 представляет собой вид спорта, в ходе которого участникам соревнования предстоит максимально быстро преодолеть вплавь некое расстояние. Современные правила запрещают плавание более, чем на 15 метров по прямой линии.</a:t>
            </a:r>
            <a:r>
              <a:rPr lang="ru-RU">
                <a:latin typeface="Lucida Sans Unicode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827088" y="549275"/>
            <a:ext cx="7489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познакомить детей с видами спорта; спортивным инвентарем; формировать интерес у детей к физической культуре и спорту.</a:t>
            </a: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4211638" y="1795463"/>
            <a:ext cx="42481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 знакомить детей с разными видами спорта;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 формировать знания в области физической культуры и спорта;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 обогатить и систематизировать знания детей о видах спорта;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 формировать потребность в здоровом образе жизни.</a:t>
            </a:r>
          </a:p>
        </p:txBody>
      </p:sp>
      <p:sp>
        <p:nvSpPr>
          <p:cNvPr id="15364" name="AutoShape 4" descr="http://kak.znate.ru/pars_docs/refs/8/7298/7298_html_6d07408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5365" name="AutoShape 6" descr="http://kak.znate.ru/pars_docs/refs/8/7298/7298_html_6d07408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5366" name="Picture 8" descr="http://kak.znate.ru/pars_docs/refs/8/7298/7298_html_6d07408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1844675"/>
            <a:ext cx="309562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madou10com.ucoz.ru/kartinki/3f8b41792b5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41148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1763713" y="620713"/>
            <a:ext cx="5094287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Турнир идёт. Турнир в разгаре.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Играем мы с Андреем в паре.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На корт выходим мы вдвоём.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Ракетками мы мячик бьём.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А против нас — Андрэ и Дэнис.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Во что играем с ними?</a:t>
            </a:r>
          </a:p>
        </p:txBody>
      </p:sp>
      <p:pic>
        <p:nvPicPr>
          <p:cNvPr id="33796" name="Picture 2" descr="http://www.pm-plus.ru/images/848076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924175"/>
            <a:ext cx="37099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755650" y="765175"/>
            <a:ext cx="76327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Теннис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- спортивная игра с мячом и ракетками на площадке - корте с сеткой (высота 91 см) посредине. Игроки стремятся послать мяч через сетку так, чтобы соперник не смог правильно отразить его.</a:t>
            </a:r>
          </a:p>
        </p:txBody>
      </p:sp>
      <p:pic>
        <p:nvPicPr>
          <p:cNvPr id="34819" name="Picture 2" descr="http://gov.cap.ru/UserFiles/news/201508/21/Original/2007111812354719_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2205038"/>
            <a:ext cx="65278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764705"/>
            <a:ext cx="727280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Ребята, вы ОТЛИЧНО  справились с моим заданием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5844" name="Picture 2" descr="http://cdn3.imgbb.ru/user/63/630386/201411/f41b2f48b2bd85d38d131e30cf6d834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2276475"/>
            <a:ext cx="3810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i.ytimg.com/vi/fFXktnm9lF4/hqdefaul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813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3995738" y="1052513"/>
            <a:ext cx="43211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Поможем Крошу при помощи загадок, узнать к какому виду спорта относится изображенный на картинках спортивный инвентарь. 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403350" y="692150"/>
            <a:ext cx="230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Ход игры.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8" descr="http://kak.znate.ru/pars_docs/refs/8/7298/7298_html_6d07408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2708275"/>
            <a:ext cx="25971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755650" y="765175"/>
            <a:ext cx="67691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Во дворе с утра игра,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Разыгралась детвора.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Крики: «шайбу! », «мимо! », «бей! » -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Там идёт игра . . . </a:t>
            </a:r>
          </a:p>
        </p:txBody>
      </p:sp>
      <p:pic>
        <p:nvPicPr>
          <p:cNvPr id="17412" name="Picture 2" descr="http://st.depositphotos.com/2165585/3688/i/950/depositphotos_36884859-Hock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625" y="2781300"/>
            <a:ext cx="50768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ozgunresimler.com/data/media/3597/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844675"/>
            <a:ext cx="4824413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611188" y="620713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Хоккей с шайбой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командная спортивная игра на льду, заключающаяся в противоборстве двух команд на коньках, которые, передавая шайбу клюшками, стремятся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611188" y="1773238"/>
            <a:ext cx="302418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Забросить ее наибольшее количество раз в ворота соперника и не пропустить в свои. Побеждает команда, забросившая наибольшее количество шайб в ворота соперника.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cs380.vkontakte.ru/u89001/-6/x_f42cb1f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412875"/>
            <a:ext cx="3433763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3779838" y="692150"/>
            <a:ext cx="46085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На квадратиках доски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Короли свели полки.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Нет для боя у полков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Ни патронов, ни штыков</a:t>
            </a:r>
            <a:r>
              <a:rPr lang="ru-RU">
                <a:latin typeface="Lucida Sans Unicode" pitchFamily="34" charset="0"/>
              </a:rPr>
              <a:t>.</a:t>
            </a:r>
          </a:p>
        </p:txBody>
      </p:sp>
      <p:pic>
        <p:nvPicPr>
          <p:cNvPr id="19460" name="Picture 4" descr="http://www.podgotovka.ru/images/14539_0901svGF2nVrzV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492375"/>
            <a:ext cx="4679950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thumbs.dreamstime.com/thumb_3605/360568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341438"/>
            <a:ext cx="4646613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684213" y="981075"/>
            <a:ext cx="28797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Ша́хматы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 — настольная логическая игра со специальными фигурами на 64-клеточной доске для двух соперников, сочетающая в себе элементы искусства (в части шахматной композиции), науки и спорта.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smeshariky.narod.ru/img/kro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213100"/>
            <a:ext cx="24384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2124075" y="692150"/>
            <a:ext cx="4572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Здесь команда побеждает,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Если мячик не роняет.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Он летит с подачи метко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Не в ворота - через сетку.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И площадка, а не поле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У спортсменов в. . .</a:t>
            </a:r>
          </a:p>
        </p:txBody>
      </p:sp>
      <p:pic>
        <p:nvPicPr>
          <p:cNvPr id="21508" name="Picture 4" descr="http://www.educima.com/imagen-volley-playa-dl277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2997200"/>
            <a:ext cx="44704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www.rtsport.ru/wp-content/uploads/2013/11/children-s-volleyball-vector-material_15-56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636838"/>
            <a:ext cx="45735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827088" y="620713"/>
            <a:ext cx="75612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Волейбол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– это командная игра, которая принадлежит к числу игр на отбивание мяча. В ходе игры он перебрасывается через сетку таким образом, чтобы при соблюдении правил его не могла бы отбить через сетку команда противника.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576</TotalTime>
  <Words>386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ольг</dc:creator>
  <cp:lastModifiedBy>user</cp:lastModifiedBy>
  <cp:revision>61</cp:revision>
  <dcterms:created xsi:type="dcterms:W3CDTF">2012-11-26T14:14:51Z</dcterms:created>
  <dcterms:modified xsi:type="dcterms:W3CDTF">2019-10-22T13:00:34Z</dcterms:modified>
</cp:coreProperties>
</file>