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1F1C63-60EC-4CD7-BEFC-577CBD1A913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8C43BB-A2E6-4A0A-B08D-2463B9DA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071546"/>
            <a:ext cx="457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теме н</a:t>
            </a:r>
            <a:r>
              <a:rPr lang="ru-RU" b="1" dirty="0" smtClean="0">
                <a:solidFill>
                  <a:srgbClr val="FF0000"/>
                </a:solidFill>
              </a:rPr>
              <a:t>еделя </a:t>
            </a:r>
            <a:r>
              <a:rPr lang="ru-RU" sz="2000" b="1" dirty="0" smtClean="0">
                <a:solidFill>
                  <a:srgbClr val="FF0000"/>
                </a:solidFill>
              </a:rPr>
              <a:t>«Игры и игрушки»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214290"/>
            <a:ext cx="5857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Муниципальное бюджетное дошкольное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образовательное учреждение 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Чановский</a:t>
            </a:r>
            <a:r>
              <a:rPr lang="ru-RU" sz="1200" b="1" dirty="0" smtClean="0">
                <a:solidFill>
                  <a:srgbClr val="002060"/>
                </a:solidFill>
              </a:rPr>
              <a:t> детский сад №4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4572008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Подготовили и провели: Лапина Е.Н.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О.В.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621508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etnie_igry_dete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000240"/>
            <a:ext cx="282226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214290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«Весёлая игротека»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-20180716-WA0010.jpg"/>
          <p:cNvPicPr>
            <a:picLocks noChangeAspect="1"/>
          </p:cNvPicPr>
          <p:nvPr/>
        </p:nvPicPr>
        <p:blipFill>
          <a:blip r:embed="rId2"/>
          <a:srcRect t="17949"/>
          <a:stretch>
            <a:fillRect/>
          </a:stretch>
        </p:blipFill>
        <p:spPr>
          <a:xfrm>
            <a:off x="428595" y="714356"/>
            <a:ext cx="3830831" cy="235743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IMG-20180716-WA0011.jpg"/>
          <p:cNvPicPr>
            <a:picLocks noChangeAspect="1"/>
          </p:cNvPicPr>
          <p:nvPr/>
        </p:nvPicPr>
        <p:blipFill>
          <a:blip r:embed="rId3"/>
          <a:srcRect l="2977" t="21429" r="2380"/>
          <a:stretch>
            <a:fillRect/>
          </a:stretch>
        </p:blipFill>
        <p:spPr>
          <a:xfrm>
            <a:off x="4357685" y="714356"/>
            <a:ext cx="3902301" cy="2401416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SAM_19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00438"/>
            <a:ext cx="3857620" cy="285752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SAM_19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00438"/>
            <a:ext cx="3905245" cy="2857496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357166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«День русской народной игры и игрушки»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AM_1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3714744" cy="2786058"/>
          </a:xfrm>
          <a:prstGeom prst="ellipse">
            <a:avLst/>
          </a:prstGeom>
          <a:ln>
            <a:solidFill>
              <a:srgbClr val="7030A0"/>
            </a:solidFill>
          </a:ln>
        </p:spPr>
      </p:pic>
      <p:pic>
        <p:nvPicPr>
          <p:cNvPr id="6" name="Рисунок 5" descr="SAM_1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780" y="732191"/>
            <a:ext cx="3690996" cy="2768247"/>
          </a:xfrm>
          <a:prstGeom prst="ellipse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 descr="SAM_2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86190"/>
            <a:ext cx="3714775" cy="2786081"/>
          </a:xfrm>
          <a:prstGeom prst="ellipse">
            <a:avLst/>
          </a:prstGeom>
          <a:ln>
            <a:solidFill>
              <a:srgbClr val="7030A0"/>
            </a:solidFill>
          </a:ln>
        </p:spPr>
      </p:pic>
      <p:pic>
        <p:nvPicPr>
          <p:cNvPr id="9" name="Рисунок 8" descr="SAM_2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86190"/>
            <a:ext cx="3714744" cy="2786058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2142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День сюжетно-ролевых игр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SAM_1985.JPG"/>
          <p:cNvPicPr>
            <a:picLocks noChangeAspect="1"/>
          </p:cNvPicPr>
          <p:nvPr/>
        </p:nvPicPr>
        <p:blipFill>
          <a:blip r:embed="rId2" cstate="print"/>
          <a:srcRect t="4651" r="3488"/>
          <a:stretch>
            <a:fillRect/>
          </a:stretch>
        </p:blipFill>
        <p:spPr>
          <a:xfrm>
            <a:off x="500034" y="571480"/>
            <a:ext cx="3952904" cy="2928958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 descr="SAM_1986.JPG"/>
          <p:cNvPicPr>
            <a:picLocks noChangeAspect="1"/>
          </p:cNvPicPr>
          <p:nvPr/>
        </p:nvPicPr>
        <p:blipFill>
          <a:blip r:embed="rId3" cstate="print"/>
          <a:srcRect l="24138" t="6897" r="5172"/>
          <a:stretch>
            <a:fillRect/>
          </a:stretch>
        </p:blipFill>
        <p:spPr>
          <a:xfrm>
            <a:off x="4929190" y="571480"/>
            <a:ext cx="2928958" cy="2893239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 descr="IMG-20180716-WA0004.jpg"/>
          <p:cNvPicPr>
            <a:picLocks noChangeAspect="1"/>
          </p:cNvPicPr>
          <p:nvPr/>
        </p:nvPicPr>
        <p:blipFill>
          <a:blip r:embed="rId4"/>
          <a:srcRect t="7858"/>
          <a:stretch>
            <a:fillRect/>
          </a:stretch>
        </p:blipFill>
        <p:spPr>
          <a:xfrm>
            <a:off x="1214414" y="3643314"/>
            <a:ext cx="2500330" cy="3071810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 descr="IMG-20180716-WA0009.jpg"/>
          <p:cNvPicPr>
            <a:picLocks noChangeAspect="1"/>
          </p:cNvPicPr>
          <p:nvPr/>
        </p:nvPicPr>
        <p:blipFill>
          <a:blip r:embed="rId5"/>
          <a:srcRect t="5455"/>
          <a:stretch>
            <a:fillRect/>
          </a:stretch>
        </p:blipFill>
        <p:spPr>
          <a:xfrm>
            <a:off x="4286248" y="3786190"/>
            <a:ext cx="3929090" cy="2786058"/>
          </a:xfrm>
          <a:prstGeom prst="round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214290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«День творческий»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IMG-20180716-WA0005.jpg"/>
          <p:cNvPicPr>
            <a:picLocks noChangeAspect="1"/>
          </p:cNvPicPr>
          <p:nvPr/>
        </p:nvPicPr>
        <p:blipFill>
          <a:blip r:embed="rId2"/>
          <a:srcRect l="15790" t="10526"/>
          <a:stretch>
            <a:fillRect/>
          </a:stretch>
        </p:blipFill>
        <p:spPr>
          <a:xfrm>
            <a:off x="357158" y="500042"/>
            <a:ext cx="3047957" cy="2428844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9" name="Рисунок 8" descr="IMG-20180716-WA0003.jpg"/>
          <p:cNvPicPr>
            <a:picLocks noChangeAspect="1"/>
          </p:cNvPicPr>
          <p:nvPr/>
        </p:nvPicPr>
        <p:blipFill>
          <a:blip r:embed="rId3"/>
          <a:srcRect l="7843"/>
          <a:stretch>
            <a:fillRect/>
          </a:stretch>
        </p:blipFill>
        <p:spPr>
          <a:xfrm>
            <a:off x="142844" y="4071942"/>
            <a:ext cx="3357554" cy="2661042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10" name="Рисунок 9" descr="IMG-20180716-WA0006.jpg"/>
          <p:cNvPicPr>
            <a:picLocks noChangeAspect="1"/>
          </p:cNvPicPr>
          <p:nvPr/>
        </p:nvPicPr>
        <p:blipFill>
          <a:blip r:embed="rId4"/>
          <a:srcRect l="4167" t="11111" r="20833"/>
          <a:stretch>
            <a:fillRect/>
          </a:stretch>
        </p:blipFill>
        <p:spPr>
          <a:xfrm>
            <a:off x="3071802" y="714356"/>
            <a:ext cx="2571768" cy="2285992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11" name="Рисунок 10" descr="SAM_19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143380"/>
            <a:ext cx="3286148" cy="2589627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13" name="Рисунок 12" descr="SAM_19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553596"/>
            <a:ext cx="3071834" cy="2303876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14" name="Рисунок 13" descr="SAM_1995.JPG"/>
          <p:cNvPicPr>
            <a:picLocks noChangeAspect="1"/>
          </p:cNvPicPr>
          <p:nvPr/>
        </p:nvPicPr>
        <p:blipFill>
          <a:blip r:embed="rId7" cstate="print"/>
          <a:srcRect l="6897" t="6897" r="3448"/>
          <a:stretch>
            <a:fillRect/>
          </a:stretch>
        </p:blipFill>
        <p:spPr>
          <a:xfrm>
            <a:off x="3143240" y="3071810"/>
            <a:ext cx="2643206" cy="2058634"/>
          </a:xfrm>
          <a:prstGeom prst="ellipse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011.JPG"/>
          <p:cNvPicPr>
            <a:picLocks noChangeAspect="1"/>
          </p:cNvPicPr>
          <p:nvPr/>
        </p:nvPicPr>
        <p:blipFill>
          <a:blip r:embed="rId2" cstate="print"/>
          <a:srcRect l="5128" r="10256"/>
          <a:stretch>
            <a:fillRect/>
          </a:stretch>
        </p:blipFill>
        <p:spPr>
          <a:xfrm>
            <a:off x="285720" y="1071546"/>
            <a:ext cx="2357454" cy="2089562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 descr="SAM_2016.JPG"/>
          <p:cNvPicPr>
            <a:picLocks noChangeAspect="1"/>
          </p:cNvPicPr>
          <p:nvPr/>
        </p:nvPicPr>
        <p:blipFill>
          <a:blip r:embed="rId3" cstate="print"/>
          <a:srcRect l="18000"/>
          <a:stretch>
            <a:fillRect/>
          </a:stretch>
        </p:blipFill>
        <p:spPr>
          <a:xfrm>
            <a:off x="142844" y="3500438"/>
            <a:ext cx="2733687" cy="2571768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 descr="SAM_2033.JPG"/>
          <p:cNvPicPr>
            <a:picLocks noChangeAspect="1"/>
          </p:cNvPicPr>
          <p:nvPr/>
        </p:nvPicPr>
        <p:blipFill>
          <a:blip r:embed="rId4" cstate="print"/>
          <a:srcRect l="11905"/>
          <a:stretch>
            <a:fillRect/>
          </a:stretch>
        </p:blipFill>
        <p:spPr>
          <a:xfrm>
            <a:off x="5761500" y="3878840"/>
            <a:ext cx="2953904" cy="2514814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 descr="SAM_2027.JPG"/>
          <p:cNvPicPr>
            <a:picLocks noChangeAspect="1"/>
          </p:cNvPicPr>
          <p:nvPr/>
        </p:nvPicPr>
        <p:blipFill>
          <a:blip r:embed="rId5" cstate="print"/>
          <a:srcRect t="30410" r="5262"/>
          <a:stretch>
            <a:fillRect/>
          </a:stretch>
        </p:blipFill>
        <p:spPr>
          <a:xfrm>
            <a:off x="2714612" y="1071546"/>
            <a:ext cx="3857652" cy="2125257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 descr="SAM_2019.JPG"/>
          <p:cNvPicPr>
            <a:picLocks noChangeAspect="1"/>
          </p:cNvPicPr>
          <p:nvPr/>
        </p:nvPicPr>
        <p:blipFill>
          <a:blip r:embed="rId6" cstate="print"/>
          <a:srcRect l="20834"/>
          <a:stretch>
            <a:fillRect/>
          </a:stretch>
        </p:blipFill>
        <p:spPr>
          <a:xfrm>
            <a:off x="2928926" y="3500438"/>
            <a:ext cx="2714612" cy="2571744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 descr="SAM_2024.JPG"/>
          <p:cNvPicPr>
            <a:picLocks noChangeAspect="1"/>
          </p:cNvPicPr>
          <p:nvPr/>
        </p:nvPicPr>
        <p:blipFill>
          <a:blip r:embed="rId7" cstate="print"/>
          <a:srcRect l="28069" r="28071"/>
          <a:stretch>
            <a:fillRect/>
          </a:stretch>
        </p:blipFill>
        <p:spPr>
          <a:xfrm>
            <a:off x="6715140" y="714356"/>
            <a:ext cx="1785950" cy="3053951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85918" y="28572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00B0F0"/>
                </a:solidFill>
              </a:rPr>
              <a:t>Сказка «Теремок»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85794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0180716-WA0001.jpg"/>
          <p:cNvPicPr>
            <a:picLocks noChangeAspect="1"/>
          </p:cNvPicPr>
          <p:nvPr/>
        </p:nvPicPr>
        <p:blipFill>
          <a:blip r:embed="rId2"/>
          <a:srcRect t="14546" r="11363"/>
          <a:stretch>
            <a:fillRect/>
          </a:stretch>
        </p:blipFill>
        <p:spPr>
          <a:xfrm>
            <a:off x="2214546" y="1643050"/>
            <a:ext cx="4643470" cy="3357562"/>
          </a:xfrm>
          <a:prstGeom prst="ellipse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62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2018-09-02T09:48:24Z</dcterms:created>
  <dcterms:modified xsi:type="dcterms:W3CDTF">2018-10-02T01:52:08Z</dcterms:modified>
</cp:coreProperties>
</file>