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60" r:id="rId6"/>
    <p:sldId id="264" r:id="rId7"/>
    <p:sldId id="277" r:id="rId8"/>
    <p:sldId id="265" r:id="rId9"/>
    <p:sldId id="266" r:id="rId10"/>
    <p:sldId id="267" r:id="rId11"/>
    <p:sldId id="278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8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14744" y="5643579"/>
            <a:ext cx="420865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Выполнили: Лапина Е.Н.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</a:t>
            </a:r>
            <a:endParaRPr lang="ru-RU" sz="28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6592" y="1268761"/>
            <a:ext cx="10153128" cy="42761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699386"/>
            <a:ext cx="8417810" cy="4698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272871_33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285728"/>
            <a:ext cx="75724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«снежный городок-лабиринт»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DSC03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214818"/>
            <a:ext cx="3071834" cy="2303876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Рисунок 5" descr="DSC03116.JPG"/>
          <p:cNvPicPr>
            <a:picLocks noChangeAspect="1"/>
          </p:cNvPicPr>
          <p:nvPr/>
        </p:nvPicPr>
        <p:blipFill>
          <a:blip r:embed="rId4" cstate="print"/>
          <a:srcRect l="8620" t="42529" r="3448"/>
          <a:stretch>
            <a:fillRect/>
          </a:stretch>
        </p:blipFill>
        <p:spPr>
          <a:xfrm>
            <a:off x="214282" y="1571612"/>
            <a:ext cx="3643338" cy="1785925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Рисунок 6" descr="DSC03096.JPG"/>
          <p:cNvPicPr>
            <a:picLocks noChangeAspect="1"/>
          </p:cNvPicPr>
          <p:nvPr/>
        </p:nvPicPr>
        <p:blipFill>
          <a:blip r:embed="rId5" cstate="print"/>
          <a:srcRect b="9744"/>
          <a:stretch>
            <a:fillRect/>
          </a:stretch>
        </p:blipFill>
        <p:spPr>
          <a:xfrm>
            <a:off x="1785918" y="785794"/>
            <a:ext cx="4643470" cy="3143272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Рисунок 8" descr="DSC03094.JPG"/>
          <p:cNvPicPr>
            <a:picLocks noChangeAspect="1"/>
          </p:cNvPicPr>
          <p:nvPr/>
        </p:nvPicPr>
        <p:blipFill>
          <a:blip r:embed="rId6" cstate="print"/>
          <a:srcRect t="30357"/>
          <a:stretch>
            <a:fillRect/>
          </a:stretch>
        </p:blipFill>
        <p:spPr>
          <a:xfrm>
            <a:off x="285720" y="4500570"/>
            <a:ext cx="2231070" cy="2071702"/>
          </a:xfrm>
          <a:prstGeom prst="snipRound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Рисунок 7" descr="DSC03120.JPG"/>
          <p:cNvPicPr>
            <a:picLocks noChangeAspect="1"/>
          </p:cNvPicPr>
          <p:nvPr/>
        </p:nvPicPr>
        <p:blipFill>
          <a:blip r:embed="rId7" cstate="print"/>
          <a:srcRect r="10416"/>
          <a:stretch>
            <a:fillRect/>
          </a:stretch>
        </p:blipFill>
        <p:spPr>
          <a:xfrm>
            <a:off x="6498782" y="928670"/>
            <a:ext cx="2645218" cy="2214578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11" name="Рисунок 10" descr="DSC031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4612" y="4286256"/>
            <a:ext cx="3143240" cy="2357430"/>
          </a:xfrm>
          <a:prstGeom prst="ellipse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272871_33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03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071942"/>
            <a:ext cx="3524275" cy="2643206"/>
          </a:xfrm>
          <a:prstGeom prst="round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Рисунок 3" descr="DSC03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785794"/>
            <a:ext cx="3429024" cy="2571767"/>
          </a:xfrm>
          <a:prstGeom prst="round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Рисунок 4" descr="DSC031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000504"/>
            <a:ext cx="3524275" cy="2643206"/>
          </a:xfrm>
          <a:prstGeom prst="round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Рисунок 5" descr="DSC030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785794"/>
            <a:ext cx="3524275" cy="2643206"/>
          </a:xfrm>
          <a:prstGeom prst="roundRect">
            <a:avLst/>
          </a:prstGeom>
          <a:ln w="28575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85918" y="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А у нас свой хоккей!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DSC031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2732456"/>
            <a:ext cx="3429024" cy="2571767"/>
          </a:xfrm>
          <a:prstGeom prst="ellipse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272871_33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234888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8" y="959320"/>
            <a:ext cx="8287856" cy="4625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07540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8687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Актуальность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Красивые и удобные участки – радость любого детского сада. Но зимой гораздо труднее сделать так, чтобы территория выглядела эстетичной, да ещё и позволяла решать педагогические задачи.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Поэтому проектирование снежных построек, способных обеспечить двигательную активность детей, их трудовую и игровую деятельность, наблюдение за природой, планируется заранее.</a:t>
            </a: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214422"/>
            <a:ext cx="8110405" cy="452673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285728"/>
            <a:ext cx="6598345" cy="68326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тельности:</a:t>
            </a:r>
          </a:p>
          <a:p>
            <a:pPr algn="ctr"/>
            <a:r>
              <a:rPr lang="ru-RU" sz="3200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</a:t>
            </a:r>
          </a:p>
          <a:p>
            <a:pPr algn="ctr"/>
            <a:endParaRPr lang="ru-RU" sz="3200" b="1" cap="all" spc="0" dirty="0" smtClean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cap="all" dirty="0" smtClean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cap="all" spc="0" dirty="0" smtClean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cap="all" dirty="0" smtClean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cap="all" spc="0" dirty="0" smtClean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cap="all" dirty="0" smtClean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cap="all" spc="0" dirty="0" smtClean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cap="all" dirty="0" smtClean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cap="all" spc="0" dirty="0" smtClean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cap="all" dirty="0" smtClean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cap="all" spc="0" dirty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2143116"/>
            <a:ext cx="3116366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Сроки </a:t>
            </a:r>
          </a:p>
          <a:p>
            <a:pPr algn="ctr"/>
            <a:r>
              <a:rPr lang="ru-RU" sz="32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01– 27 февраля</a:t>
            </a:r>
            <a:endParaRPr lang="ru-RU" sz="3200" cap="all" spc="0" dirty="0">
              <a:ln w="9000" cmpd="sng">
                <a:noFill/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4214818"/>
            <a:ext cx="4324196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Участники </a:t>
            </a:r>
          </a:p>
          <a:p>
            <a:pPr algn="ctr"/>
            <a:r>
              <a:rPr lang="ru-RU" sz="3200" cap="all" spc="0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Воспитатели  группы</a:t>
            </a:r>
          </a:p>
          <a:p>
            <a:pPr algn="ctr"/>
            <a:r>
              <a:rPr lang="ru-RU" sz="32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Родители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876" y="28574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26" y="500042"/>
            <a:ext cx="8358278" cy="73250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воспитательно-образовательной работы с детьми, повышение двигательной активности воспитанников в условиях детского сада в зимний период.</a:t>
            </a:r>
          </a:p>
          <a:p>
            <a:pPr lvl="0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улучшение художественного оформления участков детского сада;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приобщение родителей к реализации практической деятельности в условиях ДОУ;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оздоровительных мероприятий с детьми на воздухе;</a:t>
            </a:r>
          </a:p>
          <a:p>
            <a:endParaRPr lang="ru-RU" sz="2800" dirty="0" smtClean="0"/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9" y="285728"/>
            <a:ext cx="8572560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Ожидаемые результаты:</a:t>
            </a:r>
          </a:p>
          <a:p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Расширение представлений об окружающей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действительности, об эстетическом оформлении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участка, приобретение новых знаний о жизни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растений  и животных, развитие воображения и 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интеллектуальных способностей.</a:t>
            </a:r>
          </a:p>
          <a:p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Повышение профессионального мастерства по этой теме, раскрытие творческих способностей педагогов;</a:t>
            </a:r>
          </a:p>
          <a:p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Родители: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Тесные взаимоотношения  с детским садом, сплоченность родительского коллектива.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0" y="548680"/>
            <a:ext cx="8290643" cy="54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272871_33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149076">
            <a:off x="-2324168" y="132007"/>
            <a:ext cx="86439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«Осьминог»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для перешагивания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DSC03105.JPG"/>
          <p:cNvPicPr>
            <a:picLocks noChangeAspect="1"/>
          </p:cNvPicPr>
          <p:nvPr/>
        </p:nvPicPr>
        <p:blipFill>
          <a:blip r:embed="rId3" cstate="print"/>
          <a:srcRect r="9374"/>
          <a:stretch>
            <a:fillRect/>
          </a:stretch>
        </p:blipFill>
        <p:spPr>
          <a:xfrm>
            <a:off x="285720" y="4000504"/>
            <a:ext cx="3155205" cy="2611186"/>
          </a:xfrm>
          <a:prstGeom prst="round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Рисунок 8" descr="DSC03082.JPG"/>
          <p:cNvPicPr>
            <a:picLocks noChangeAspect="1"/>
          </p:cNvPicPr>
          <p:nvPr/>
        </p:nvPicPr>
        <p:blipFill>
          <a:blip r:embed="rId4" cstate="print"/>
          <a:srcRect t="5032"/>
          <a:stretch>
            <a:fillRect/>
          </a:stretch>
        </p:blipFill>
        <p:spPr>
          <a:xfrm rot="425926">
            <a:off x="5205697" y="223613"/>
            <a:ext cx="3786182" cy="2696761"/>
          </a:xfrm>
          <a:prstGeom prst="round2Diag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Рисунок 9" descr="DSC03107.JPG"/>
          <p:cNvPicPr>
            <a:picLocks noChangeAspect="1"/>
          </p:cNvPicPr>
          <p:nvPr/>
        </p:nvPicPr>
        <p:blipFill>
          <a:blip r:embed="rId5" cstate="print"/>
          <a:srcRect l="20000" r="15555"/>
          <a:stretch>
            <a:fillRect/>
          </a:stretch>
        </p:blipFill>
        <p:spPr>
          <a:xfrm>
            <a:off x="6489248" y="3500438"/>
            <a:ext cx="2654752" cy="3089583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Рисунок 10" descr="DSC03099.JPG"/>
          <p:cNvPicPr>
            <a:picLocks noChangeAspect="1"/>
          </p:cNvPicPr>
          <p:nvPr/>
        </p:nvPicPr>
        <p:blipFill>
          <a:blip r:embed="rId6" cstate="print"/>
          <a:srcRect l="25581" t="6201" r="6978" b="3877"/>
          <a:stretch>
            <a:fillRect/>
          </a:stretch>
        </p:blipFill>
        <p:spPr>
          <a:xfrm rot="21117856">
            <a:off x="600367" y="1171879"/>
            <a:ext cx="2643206" cy="2643206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Рисунок 7" descr="DSC031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2714620"/>
            <a:ext cx="3143240" cy="2357430"/>
          </a:xfrm>
          <a:prstGeom prst="ellipse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272871_33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03118.JPG"/>
          <p:cNvPicPr>
            <a:picLocks noChangeAspect="1"/>
          </p:cNvPicPr>
          <p:nvPr/>
        </p:nvPicPr>
        <p:blipFill>
          <a:blip r:embed="rId3" cstate="print"/>
          <a:srcRect l="3922"/>
          <a:stretch>
            <a:fillRect/>
          </a:stretch>
        </p:blipFill>
        <p:spPr>
          <a:xfrm>
            <a:off x="2857488" y="928670"/>
            <a:ext cx="3500430" cy="2571768"/>
          </a:xfrm>
          <a:prstGeom prst="round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7158" y="357167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«Гусеница» для перешагивания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DSC03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5" y="3643314"/>
            <a:ext cx="3881465" cy="2911099"/>
          </a:xfrm>
          <a:prstGeom prst="round1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pic>
        <p:nvPicPr>
          <p:cNvPr id="6" name="Рисунок 5" descr="DSC03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3939" y="3643314"/>
            <a:ext cx="3952871" cy="2964653"/>
          </a:xfrm>
          <a:prstGeom prst="round2Diag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272871_33_bi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64399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«Поймай рыбку» Для  сюжетно-ролевых игр</a:t>
            </a:r>
          </a:p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DSC03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7269">
            <a:off x="529317" y="860143"/>
            <a:ext cx="3791985" cy="2843989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Рисунок 11" descr="DSC030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786190"/>
            <a:ext cx="3857652" cy="2893239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13" name="Рисунок 12" descr="DSC030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2290">
            <a:off x="5001855" y="3839786"/>
            <a:ext cx="3713966" cy="2785475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14" name="Рисунок 13" descr="DSC03110.JPG"/>
          <p:cNvPicPr>
            <a:picLocks noChangeAspect="1"/>
          </p:cNvPicPr>
          <p:nvPr/>
        </p:nvPicPr>
        <p:blipFill>
          <a:blip r:embed="rId6" cstate="print"/>
          <a:srcRect t="12821"/>
          <a:stretch>
            <a:fillRect/>
          </a:stretch>
        </p:blipFill>
        <p:spPr>
          <a:xfrm rot="325422">
            <a:off x="4934612" y="815813"/>
            <a:ext cx="3714776" cy="2857520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272871_33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14291"/>
            <a:ext cx="85011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Муравейник»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 сюжетно-ролевых игр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DSC03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82638">
            <a:off x="285720" y="1643050"/>
            <a:ext cx="4572000" cy="3429000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Рисунок 9" descr="DSC03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3868">
            <a:off x="4572000" y="3357562"/>
            <a:ext cx="4357718" cy="3268289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182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1-ПК</dc:creator>
  <cp:lastModifiedBy>Ксюшка</cp:lastModifiedBy>
  <cp:revision>112</cp:revision>
  <dcterms:modified xsi:type="dcterms:W3CDTF">2018-05-22T11:41:29Z</dcterms:modified>
</cp:coreProperties>
</file>