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7E0C-112F-412D-9F33-43EC7FF24E28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947F-7847-4BCD-84B3-E1FCF05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eizvesten-pesnya-kompozitora-igorya-russkih-pravila-dorozhn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571480"/>
            <a:ext cx="67151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Новосибирская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область,Чановский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 р.п.Чаны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№4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Номинация: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«Сладкие правила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дорожного движения»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21481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конкурса: семья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Лапиных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мама Лапина Елена Николаевна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дочь  Лапина Ксения  (4 года)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1PHOTO\SAM_1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25" t="9470" r="19501" b="11610"/>
          <a:stretch>
            <a:fillRect/>
          </a:stretch>
        </p:blipFill>
        <p:spPr bwMode="auto">
          <a:xfrm>
            <a:off x="1857356" y="500042"/>
            <a:ext cx="5715040" cy="56029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8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214422"/>
            <a:ext cx="6034617" cy="4525963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neizvesten-pesnya-kompozitora-igorya-russkih-pravila-dorozh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3286148" cy="2464611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SAM_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286147" cy="246461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SAM_1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524111" y="3262312"/>
            <a:ext cx="3810027" cy="2857520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AM_1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571900" cy="2678925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SAM_1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7" y="3571876"/>
            <a:ext cx="4000529" cy="300039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SAM_1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28604"/>
            <a:ext cx="3595713" cy="2696786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6034617" cy="4525963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3"/>
            <a:ext cx="3643338" cy="2732504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SAM_1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3619526" cy="2714644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AM_1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500437"/>
            <a:ext cx="3857652" cy="2893239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643314"/>
            <a:ext cx="3500462" cy="262534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SAM_1878.JPG"/>
          <p:cNvPicPr>
            <a:picLocks noChangeAspect="1"/>
          </p:cNvPicPr>
          <p:nvPr/>
        </p:nvPicPr>
        <p:blipFill>
          <a:blip r:embed="rId3" cstate="print"/>
          <a:srcRect r="2041"/>
          <a:stretch>
            <a:fillRect/>
          </a:stretch>
        </p:blipFill>
        <p:spPr>
          <a:xfrm>
            <a:off x="4500562" y="3643314"/>
            <a:ext cx="3429024" cy="2625347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SAM_1877.JPG"/>
          <p:cNvPicPr>
            <a:picLocks noChangeAspect="1"/>
          </p:cNvPicPr>
          <p:nvPr/>
        </p:nvPicPr>
        <p:blipFill>
          <a:blip r:embed="rId4" cstate="print"/>
          <a:srcRect l="3571" r="16071"/>
          <a:stretch>
            <a:fillRect/>
          </a:stretch>
        </p:blipFill>
        <p:spPr>
          <a:xfrm>
            <a:off x="2857488" y="357166"/>
            <a:ext cx="3214710" cy="3000372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1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3786215" cy="2839662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SAM_1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1480"/>
            <a:ext cx="3643306" cy="2732480"/>
          </a:xfrm>
          <a:prstGeom prst="round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1881.JPG"/>
          <p:cNvPicPr>
            <a:picLocks noChangeAspect="1"/>
          </p:cNvPicPr>
          <p:nvPr/>
        </p:nvPicPr>
        <p:blipFill>
          <a:blip r:embed="rId2" cstate="print"/>
          <a:srcRect l="4477" t="2985" r="2611" b="2986"/>
          <a:stretch>
            <a:fillRect/>
          </a:stretch>
        </p:blipFill>
        <p:spPr>
          <a:xfrm rot="5400000">
            <a:off x="1571604" y="1214424"/>
            <a:ext cx="5929354" cy="4500595"/>
          </a:xfrm>
          <a:prstGeom prst="ellipse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23</Words>
  <Application>Microsoft Office PowerPoint</Application>
  <PresentationFormat>Экран (4:3)</PresentationFormat>
  <Paragraphs>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Ксюшка</dc:creator>
  <cp:lastModifiedBy>Ксюшка</cp:lastModifiedBy>
  <cp:revision>11</cp:revision>
  <dcterms:created xsi:type="dcterms:W3CDTF">2018-04-01T08:21:04Z</dcterms:created>
  <dcterms:modified xsi:type="dcterms:W3CDTF">2018-04-01T13:54:30Z</dcterms:modified>
</cp:coreProperties>
</file>