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5" r:id="rId2"/>
    <p:sldId id="296" r:id="rId3"/>
    <p:sldId id="313" r:id="rId4"/>
    <p:sldId id="314" r:id="rId5"/>
    <p:sldId id="297" r:id="rId6"/>
    <p:sldId id="307" r:id="rId7"/>
    <p:sldId id="298" r:id="rId8"/>
    <p:sldId id="299" r:id="rId9"/>
    <p:sldId id="304" r:id="rId10"/>
    <p:sldId id="302" r:id="rId11"/>
    <p:sldId id="303" r:id="rId12"/>
    <p:sldId id="300" r:id="rId13"/>
    <p:sldId id="301" r:id="rId14"/>
    <p:sldId id="305" r:id="rId15"/>
    <p:sldId id="308" r:id="rId16"/>
    <p:sldId id="309" r:id="rId17"/>
    <p:sldId id="310" r:id="rId18"/>
    <p:sldId id="312" r:id="rId19"/>
    <p:sldId id="271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61" autoAdjust="0"/>
    <p:restoredTop sz="94660"/>
  </p:normalViewPr>
  <p:slideViewPr>
    <p:cSldViewPr>
      <p:cViewPr>
        <p:scale>
          <a:sx n="100" d="100"/>
          <a:sy n="100" d="100"/>
        </p:scale>
        <p:origin x="-40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8ACEC-071F-462E-8603-B96242B1FC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803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D8287-EBD9-4799-9D71-C2A124FFF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294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3618-EFA6-4C28-91B5-A65B4D8BC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53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46744-82C9-432D-A4F5-A280B212C0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168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12A72-8D01-4B81-B36F-91A27514F2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225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BCF8C-E590-4BAD-BB1B-83C57AAE05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8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3E251-8C00-49AF-AF05-BF77EA2B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01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C0D62-8929-4124-8303-4D5F282FE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6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6C8F2-5AF4-4D1C-8D43-0C3E7AD34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32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054DA-300E-4C9F-8F05-50B7F454A0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06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AF50D-26BD-4636-B021-FCF56690BE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67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3DED2C-661D-426D-9BBE-D5AD2A655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Дружба начинается </a:t>
            </a:r>
            <a:b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Comic Sans MS" pitchFamily="66" charset="0"/>
              </a:rPr>
              <a:t>с улыбки</a:t>
            </a:r>
            <a:endParaRPr lang="ru-RU" dirty="0"/>
          </a:p>
        </p:txBody>
      </p:sp>
      <p:pic>
        <p:nvPicPr>
          <p:cNvPr id="4" name="Picture 34" descr="C:\Users\Happy\Pictures\druzh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95553">
            <a:off x="230497" y="2262097"/>
            <a:ext cx="4095021" cy="3071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DCIM\101PHOTO\SAM_0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90969">
            <a:off x="190971" y="261734"/>
            <a:ext cx="6034617" cy="4525963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DCIM\101PHOTO\SAM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13272">
            <a:off x="178037" y="243503"/>
            <a:ext cx="6034617" cy="4525963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CIM\101PHOTO\SAM_0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30151">
            <a:off x="205290" y="347953"/>
            <a:ext cx="5727318" cy="4295489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DCIM\101PHOTO\SAM_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91581">
            <a:off x="53493" y="126262"/>
            <a:ext cx="6217726" cy="4663295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 «Кто с кем дружит?»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18" descr="C:\Users\Happy\Pictures\jal-ya-ne-gena-krokodi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6945" y="1428736"/>
            <a:ext cx="2507771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6" descr="C:\Users\Happy\Pictures\burat-500x4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428736"/>
            <a:ext cx="2574531" cy="2478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7" descr="C:\Users\Happy\Pictures\k12b d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3572" y="1428736"/>
            <a:ext cx="2318951" cy="2470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3" descr="C:\Users\Happy\Pictures\03lab14fq12718811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357694"/>
            <a:ext cx="2643206" cy="1982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14" descr="C:\Users\Happy\Pictures\098f830539e70df31ef81d745ab5ed3d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4000504"/>
            <a:ext cx="2490788" cy="2490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5" descr="C:\Users\Happy\Pictures\p_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4214818"/>
            <a:ext cx="2762249" cy="2071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572528" cy="785818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FF00FF"/>
                </a:solidFill>
              </a:rPr>
              <a:t> Дерево «Дружбы»     Ковёр «Дружбы»</a:t>
            </a:r>
            <a:endParaRPr lang="ru-RU" sz="3600" dirty="0">
              <a:solidFill>
                <a:srgbClr val="FF00FF"/>
              </a:solidFill>
            </a:endParaRPr>
          </a:p>
        </p:txBody>
      </p:sp>
      <p:pic>
        <p:nvPicPr>
          <p:cNvPr id="4" name="Содержимое 3" descr="SAM_0312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-311179" y="1882759"/>
            <a:ext cx="5357852" cy="402117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" name="Рисунок 4" descr="SAM_03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6200000">
            <a:off x="3830831" y="1884153"/>
            <a:ext cx="5357847" cy="4018385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785818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Цветик-семицветик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AM_0316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 rot="21424693">
            <a:off x="124342" y="877253"/>
            <a:ext cx="6953192" cy="505611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54032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Пирог «Дружбы»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SAM_0320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 rot="21347899">
            <a:off x="279948" y="972573"/>
            <a:ext cx="5242890" cy="3934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Развлечение «Дружба»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Рисунок 3" descr="SAM_03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21264855">
            <a:off x="163160" y="1510025"/>
            <a:ext cx="4780988" cy="358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40" y="404664"/>
            <a:ext cx="3851920" cy="496855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–УЧИТЕЛЬ,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 НАСТАВНИЦА,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 БЛИЗКИЙ ТОВАРИЩ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ДРУГ.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1" y="1"/>
            <a:ext cx="53760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06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Дружба – близкие отношения, основанные 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на взаимном доверии, привязанности, </a:t>
            </a:r>
            <a:b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Comic Sans MS" pitchFamily="66" charset="0"/>
              </a:rPr>
              <a:t>общности интересов.</a:t>
            </a:r>
            <a:endParaRPr lang="ru-RU" sz="3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5"/>
            <a:ext cx="8229600" cy="3500461"/>
          </a:xfrm>
        </p:spPr>
        <p:txBody>
          <a:bodyPr/>
          <a:lstStyle/>
          <a:p>
            <a:pPr>
              <a:buNone/>
            </a:pPr>
            <a:endParaRPr lang="ru-RU" b="1" dirty="0" smtClean="0">
              <a:latin typeface="Comic Sans MS" pitchFamily="66" charset="0"/>
            </a:endParaRPr>
          </a:p>
          <a:p>
            <a:pPr>
              <a:buNone/>
            </a:pPr>
            <a:endParaRPr lang="ru-RU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b="1" dirty="0" smtClean="0">
                <a:latin typeface="Comic Sans MS" pitchFamily="66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Друг – это человек, который,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связан с кем-нибудь дружбой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b="1" dirty="0" smtClean="0"/>
              <a:t>(из словаря С.И.Ожегова)</a:t>
            </a:r>
            <a:endParaRPr lang="ru-RU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rgbClr val="00B0F0"/>
                </a:solidFill>
              </a:rPr>
              <a:t>Давайте жить дружно!!!</a:t>
            </a:r>
            <a:endParaRPr lang="ru-RU" sz="5400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60"/>
            <a:ext cx="8208912" cy="545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Барбарики - Дружба 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0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ArchDown">
              <a:avLst/>
            </a:prstTxWarp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НЕТ ЛУЧШЕ ДРУЖКА, </a:t>
            </a:r>
            <a:br>
              <a:rPr lang="ru-RU" sz="4800" b="1" dirty="0" smtClean="0">
                <a:solidFill>
                  <a:srgbClr val="0070C0"/>
                </a:solidFill>
              </a:rPr>
            </a:br>
            <a:r>
              <a:rPr lang="ru-RU" sz="4800" b="1" dirty="0" smtClean="0">
                <a:solidFill>
                  <a:srgbClr val="0070C0"/>
                </a:solidFill>
              </a:rPr>
              <a:t>ЧЕМ РОДНАЯ МАТУШКА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48880"/>
            <a:ext cx="4644008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348880"/>
            <a:ext cx="478802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469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40" y="404664"/>
            <a:ext cx="3851920" cy="496855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–УЧИТЕЛЬ,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 НАСТАВНИЦА,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 – БЛИЗКИЙ ТОВАРИЩ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ДРУГ.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1" y="1"/>
            <a:ext cx="53760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06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Рассказ Л. Толстого </a:t>
            </a:r>
            <a:br>
              <a:rPr lang="ru-RU" sz="28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« Два товарища»</a:t>
            </a:r>
          </a:p>
          <a:p>
            <a:pPr>
              <a:buNone/>
            </a:pPr>
            <a:r>
              <a:rPr lang="ru-RU" sz="2800" dirty="0" smtClean="0">
                <a:solidFill>
                  <a:srgbClr val="00B050"/>
                </a:solidFill>
              </a:rPr>
              <a:t>Чтение стихотворения А. </a:t>
            </a:r>
            <a:r>
              <a:rPr lang="ru-RU" sz="2800" dirty="0" err="1" smtClean="0">
                <a:solidFill>
                  <a:srgbClr val="00B050"/>
                </a:solidFill>
              </a:rPr>
              <a:t>Барто</a:t>
            </a:r>
            <a:r>
              <a:rPr lang="ru-RU" sz="2800" dirty="0" smtClean="0">
                <a:solidFill>
                  <a:srgbClr val="00B050"/>
                </a:solidFill>
              </a:rPr>
              <a:t> «Требуется друг».</a:t>
            </a:r>
          </a:p>
          <a:p>
            <a:pPr>
              <a:buNone/>
            </a:pPr>
            <a:r>
              <a:rPr lang="ru-RU" sz="2800" dirty="0" smtClean="0">
                <a:solidFill>
                  <a:srgbClr val="00B050"/>
                </a:solidFill>
              </a:rPr>
              <a:t>«Уроки Дружбы» серия стихотворений</a:t>
            </a:r>
          </a:p>
          <a:p>
            <a:pPr>
              <a:buNone/>
            </a:pPr>
            <a:r>
              <a:rPr lang="ru-RU" sz="2800" dirty="0" smtClean="0">
                <a:solidFill>
                  <a:srgbClr val="00B050"/>
                </a:solidFill>
              </a:rPr>
              <a:t>Выставка книг про «Дружбу»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224135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ОСНОВНЫЕ ЗАКОНЫ ДРУЖБЫ:</a:t>
            </a:r>
            <a:endParaRPr lang="ru-RU" sz="2400" b="1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7664896" cy="54006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B050"/>
                </a:solidFill>
              </a:rPr>
              <a:t>Один за всех и все за одного.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2. Дружите, не обижайте друзей и всех, кто вас окружает.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3. Уважайте друг друга и помогайте 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друг другу.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4. Радуйтесь вместе с друзьями.</a:t>
            </a:r>
          </a:p>
          <a:p>
            <a:r>
              <a:rPr lang="ru-RU" sz="2800" b="1" dirty="0" smtClean="0">
                <a:solidFill>
                  <a:srgbClr val="00B050"/>
                </a:solidFill>
              </a:rPr>
              <a:t>5. В беде не оставляйте друзей, не предавайте, не обманывайте.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6. Берегите друзей, ведь 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друга потерять легко. Старый 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друг лучше новых двух.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Detskie pesni - Nastoyashii dru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3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93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Собери пословицу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715436" cy="4525963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rgbClr val="00B050"/>
                </a:solidFill>
              </a:rPr>
              <a:t>Человек без друзей,             </a:t>
            </a:r>
            <a:r>
              <a:rPr lang="ru-RU" sz="2800" dirty="0" smtClean="0">
                <a:solidFill>
                  <a:srgbClr val="7030A0"/>
                </a:solidFill>
              </a:rPr>
              <a:t>а нашёл – береги.</a:t>
            </a:r>
          </a:p>
          <a:p>
            <a:pPr>
              <a:buNone/>
            </a:pPr>
            <a:r>
              <a:rPr lang="ru-RU" sz="2800" dirty="0" smtClean="0">
                <a:solidFill>
                  <a:srgbClr val="7030A0"/>
                </a:solidFill>
              </a:rPr>
              <a:t>Нет друга- ищи,                    </a:t>
            </a:r>
            <a:r>
              <a:rPr lang="ru-RU" sz="2800" dirty="0" smtClean="0">
                <a:solidFill>
                  <a:srgbClr val="FF0000"/>
                </a:solidFill>
              </a:rPr>
              <a:t>а человек друзьями.</a:t>
            </a:r>
          </a:p>
          <a:p>
            <a:pPr>
              <a:buNone/>
            </a:pPr>
            <a:r>
              <a:rPr lang="ru-RU" sz="2800" dirty="0" smtClean="0">
                <a:solidFill>
                  <a:srgbClr val="FFC000"/>
                </a:solidFill>
              </a:rPr>
              <a:t>Не имей 100 рублей,            </a:t>
            </a:r>
            <a:r>
              <a:rPr lang="ru-RU" sz="2800" dirty="0" smtClean="0">
                <a:solidFill>
                  <a:srgbClr val="00B050"/>
                </a:solidFill>
              </a:rPr>
              <a:t>что дерево без корней.</a:t>
            </a:r>
          </a:p>
          <a:p>
            <a:pPr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Дерево живёт корнями,        </a:t>
            </a:r>
            <a:r>
              <a:rPr lang="ru-RU" sz="2800" dirty="0" smtClean="0">
                <a:solidFill>
                  <a:srgbClr val="FF00FF"/>
                </a:solidFill>
              </a:rPr>
              <a:t>в лесу не найдёшь.</a:t>
            </a:r>
          </a:p>
          <a:p>
            <a:pPr>
              <a:buNone/>
            </a:pPr>
            <a:r>
              <a:rPr lang="ru-RU" sz="2800" dirty="0" smtClean="0">
                <a:solidFill>
                  <a:srgbClr val="FF00FF"/>
                </a:solidFill>
              </a:rPr>
              <a:t>Дружба не гриб,                    </a:t>
            </a:r>
            <a:r>
              <a:rPr lang="ru-RU" sz="2800" dirty="0" smtClean="0">
                <a:solidFill>
                  <a:srgbClr val="FFC000"/>
                </a:solidFill>
              </a:rPr>
              <a:t>а имей 100 друзей.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Игра «Волшебный стул»</a:t>
            </a:r>
          </a:p>
          <a:p>
            <a:pPr algn="just">
              <a:buNone/>
            </a:pPr>
            <a:r>
              <a:rPr lang="ru-RU" sz="1400" dirty="0" smtClean="0"/>
              <a:t>Дети встают в круг. Внутри круга, у края, ставиться стул. Дети идут по кругу и поют:</a:t>
            </a:r>
          </a:p>
          <a:p>
            <a:pPr algn="ctr">
              <a:buNone/>
            </a:pPr>
            <a:r>
              <a:rPr lang="ru-RU" sz="1400" dirty="0" smtClean="0"/>
              <a:t>Кто сегодня всех красивей?</a:t>
            </a:r>
          </a:p>
          <a:p>
            <a:pPr algn="ctr">
              <a:buNone/>
            </a:pPr>
            <a:r>
              <a:rPr lang="ru-RU" sz="1400" dirty="0" smtClean="0"/>
              <a:t>Кто сегодня всех счастливей? </a:t>
            </a:r>
          </a:p>
          <a:p>
            <a:pPr algn="ctr">
              <a:buNone/>
            </a:pPr>
            <a:r>
              <a:rPr lang="ru-RU" sz="1400" dirty="0" smtClean="0"/>
              <a:t>Поскорее появись! </a:t>
            </a:r>
          </a:p>
          <a:p>
            <a:pPr algn="ctr">
              <a:buNone/>
            </a:pPr>
            <a:r>
              <a:rPr lang="ru-RU" sz="1400" dirty="0" smtClean="0"/>
              <a:t>На волшебный стул садись!</a:t>
            </a:r>
          </a:p>
          <a:p>
            <a:pPr algn="just">
              <a:buNone/>
            </a:pPr>
            <a:r>
              <a:rPr lang="ru-RU" sz="1400" dirty="0" smtClean="0"/>
              <a:t>После того, как песенка закончится, тот, кто окажется ближе всех к стулу, садится на него. Каждый ребенок из круга, по очереди, начиная с того места, где стоит стул, должен сказать о сидящем что-нибудь хорошее и доброе .</a:t>
            </a:r>
          </a:p>
          <a:p>
            <a:pPr algn="just">
              <a:buNone/>
            </a:pPr>
            <a:endParaRPr lang="ru-RU" sz="1400" dirty="0" smtClean="0"/>
          </a:p>
          <a:p>
            <a:pPr algn="just">
              <a:buNone/>
            </a:pPr>
            <a:r>
              <a:rPr lang="ru-RU" sz="1400" dirty="0" smtClean="0"/>
              <a:t>   </a:t>
            </a:r>
            <a:r>
              <a:rPr lang="ru-RU" dirty="0" smtClean="0"/>
              <a:t>Игра «Пожелай другу»</a:t>
            </a:r>
          </a:p>
          <a:p>
            <a:pPr algn="just">
              <a:buNone/>
            </a:pPr>
            <a:r>
              <a:rPr lang="ru-RU" sz="1400" dirty="0" smtClean="0"/>
              <a:t>Дети по кругу передают ленточку, на слово Замри у кого окажется ленточка должен пожелать соседу  что то доброе, хорошее.</a:t>
            </a:r>
          </a:p>
          <a:p>
            <a:pPr algn="just">
              <a:buNone/>
            </a:pPr>
            <a:r>
              <a:rPr lang="ru-RU" sz="1400" dirty="0" smtClean="0"/>
              <a:t>   </a:t>
            </a:r>
            <a:r>
              <a:rPr lang="ru-RU" dirty="0" smtClean="0"/>
              <a:t>Игра «Волшебное покрывало»</a:t>
            </a:r>
          </a:p>
          <a:p>
            <a:pPr algn="just">
              <a:buNone/>
            </a:pPr>
            <a:r>
              <a:rPr lang="ru-RU" sz="1400" dirty="0" smtClean="0"/>
              <a:t>Дети разные насекомые бегают, прыгают. По сигналу ночь пришла, приседают, закрывают глаза. Воспитатель накрывает одного ребёнка покрывалом. Дети должны отгадать кого нет.</a:t>
            </a:r>
          </a:p>
          <a:p>
            <a:pPr>
              <a:buNone/>
            </a:pPr>
            <a:endParaRPr lang="ru-RU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03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86690">
            <a:off x="4023484" y="3125166"/>
            <a:ext cx="4813312" cy="360998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122" name="Picture 2" descr="I:\DCIM\101PHOTO\SAM_03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51462">
            <a:off x="171902" y="379330"/>
            <a:ext cx="4857784" cy="3643338"/>
          </a:xfrm>
          <a:prstGeom prst="roundRect">
            <a:avLst/>
          </a:prstGeom>
          <a:noFill/>
        </p:spPr>
      </p:pic>
      <p:pic>
        <p:nvPicPr>
          <p:cNvPr id="1026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37022">
            <a:off x="4809493" y="52513"/>
            <a:ext cx="881289" cy="1468815"/>
          </a:xfrm>
          <a:prstGeom prst="rect">
            <a:avLst/>
          </a:prstGeom>
          <a:noFill/>
        </p:spPr>
      </p:pic>
      <p:pic>
        <p:nvPicPr>
          <p:cNvPr id="5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428736"/>
            <a:ext cx="857251" cy="1428752"/>
          </a:xfrm>
          <a:prstGeom prst="rect">
            <a:avLst/>
          </a:prstGeom>
          <a:noFill/>
        </p:spPr>
      </p:pic>
      <p:pic>
        <p:nvPicPr>
          <p:cNvPr id="6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56147">
            <a:off x="7929727" y="2397927"/>
            <a:ext cx="857256" cy="1428760"/>
          </a:xfrm>
          <a:prstGeom prst="rect">
            <a:avLst/>
          </a:prstGeom>
          <a:noFill/>
        </p:spPr>
      </p:pic>
      <p:pic>
        <p:nvPicPr>
          <p:cNvPr id="7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5462">
            <a:off x="5181598" y="1807969"/>
            <a:ext cx="714375" cy="1190625"/>
          </a:xfrm>
          <a:prstGeom prst="rect">
            <a:avLst/>
          </a:prstGeom>
          <a:noFill/>
        </p:spPr>
      </p:pic>
      <p:pic>
        <p:nvPicPr>
          <p:cNvPr id="8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500438"/>
            <a:ext cx="1000127" cy="1666878"/>
          </a:xfrm>
          <a:prstGeom prst="rect">
            <a:avLst/>
          </a:prstGeom>
          <a:noFill/>
        </p:spPr>
      </p:pic>
      <p:pic>
        <p:nvPicPr>
          <p:cNvPr id="9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643446"/>
            <a:ext cx="928689" cy="1547815"/>
          </a:xfrm>
          <a:prstGeom prst="rect">
            <a:avLst/>
          </a:prstGeom>
          <a:noFill/>
        </p:spPr>
      </p:pic>
      <p:pic>
        <p:nvPicPr>
          <p:cNvPr id="10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786190"/>
            <a:ext cx="928689" cy="1547815"/>
          </a:xfrm>
          <a:prstGeom prst="rect">
            <a:avLst/>
          </a:prstGeom>
          <a:noFill/>
        </p:spPr>
      </p:pic>
      <p:pic>
        <p:nvPicPr>
          <p:cNvPr id="11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5000636"/>
            <a:ext cx="928689" cy="1547815"/>
          </a:xfrm>
          <a:prstGeom prst="rect">
            <a:avLst/>
          </a:prstGeom>
          <a:noFill/>
        </p:spPr>
      </p:pic>
      <p:pic>
        <p:nvPicPr>
          <p:cNvPr id="12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0"/>
            <a:ext cx="928689" cy="1547815"/>
          </a:xfrm>
          <a:prstGeom prst="rect">
            <a:avLst/>
          </a:prstGeom>
          <a:noFill/>
        </p:spPr>
      </p:pic>
      <p:pic>
        <p:nvPicPr>
          <p:cNvPr id="13" name="Picture 2" descr="C:\Users\user\Desktop\57c0bd7f540c8110023cfb91b0b662e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214290"/>
            <a:ext cx="857251" cy="1428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00026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14348930</TotalTime>
  <Words>346</Words>
  <Application>Microsoft Office PowerPoint</Application>
  <PresentationFormat>Экран (4:3)</PresentationFormat>
  <Paragraphs>49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000026</vt:lpstr>
      <vt:lpstr>Дружба начинается  с улыбки</vt:lpstr>
      <vt:lpstr>Дружба – близкие отношения, основанные  на взаимном доверии, привязанности,  общности интересов.</vt:lpstr>
      <vt:lpstr>НЕТ ЛУЧШЕ ДРУЖКА,  ЧЕМ РОДНАЯ МАТУШКА</vt:lpstr>
      <vt:lpstr>КНИГА –УЧИТЕЛЬ,  КНИГА – НАСТАВНИЦА,  КНИГА – БЛИЗКИЙ ТОВАРИЩ  И ДРУГ.</vt:lpstr>
      <vt:lpstr>Слайд 5</vt:lpstr>
      <vt:lpstr>ОСНОВНЫЕ ЗАКОНЫ ДРУЖБЫ:</vt:lpstr>
      <vt:lpstr>Собери пословицу</vt:lpstr>
      <vt:lpstr>Слайд 8</vt:lpstr>
      <vt:lpstr>Слайд 9</vt:lpstr>
      <vt:lpstr>Слайд 10</vt:lpstr>
      <vt:lpstr>Слайд 11</vt:lpstr>
      <vt:lpstr>Слайд 12</vt:lpstr>
      <vt:lpstr>Слайд 13</vt:lpstr>
      <vt:lpstr>Викторина «Кто с кем дружит?»</vt:lpstr>
      <vt:lpstr> Дерево «Дружбы»     Ковёр «Дружбы»</vt:lpstr>
      <vt:lpstr>Цветик-семицветик</vt:lpstr>
      <vt:lpstr>Пирог «Дружбы»</vt:lpstr>
      <vt:lpstr>Развлечение «Дружба»</vt:lpstr>
      <vt:lpstr>КНИГА –УЧИТЕЛЬ,  КНИГА – НАСТАВНИЦА,  КНИГА – БЛИЗКИЙ ТОВАРИЩ  И ДРУГ.</vt:lpstr>
      <vt:lpstr>Давайте жить дружно!!!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Олька</dc:creator>
  <cp:lastModifiedBy>user</cp:lastModifiedBy>
  <cp:revision>112</cp:revision>
  <dcterms:created xsi:type="dcterms:W3CDTF">2013-03-26T14:00:12Z</dcterms:created>
  <dcterms:modified xsi:type="dcterms:W3CDTF">2015-09-05T14:16:49Z</dcterms:modified>
</cp:coreProperties>
</file>