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9" r:id="rId3"/>
    <p:sldId id="270" r:id="rId4"/>
    <p:sldId id="261" r:id="rId5"/>
    <p:sldId id="271" r:id="rId6"/>
    <p:sldId id="262" r:id="rId7"/>
    <p:sldId id="263" r:id="rId8"/>
    <p:sldId id="273" r:id="rId9"/>
    <p:sldId id="264" r:id="rId10"/>
    <p:sldId id="265" r:id="rId11"/>
    <p:sldId id="266" r:id="rId12"/>
    <p:sldId id="27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928670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/>
              <a:t> </a:t>
            </a:r>
            <a:endParaRPr lang="ru-RU" sz="4000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Волшебные пальчики»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407194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Лапина Е.Н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кв.категория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357166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Игры -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манипуляции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857232"/>
            <a:ext cx="264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«Мы делили апельсин»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0.joyreactor.cc/pics/post/anon-1874044.jpeg"/>
          <p:cNvPicPr>
            <a:picLocks noChangeAspect="1" noChangeArrowheads="1"/>
          </p:cNvPicPr>
          <p:nvPr/>
        </p:nvPicPr>
        <p:blipFill>
          <a:blip r:embed="rId3" cstate="print"/>
          <a:srcRect b="4444"/>
          <a:stretch>
            <a:fillRect/>
          </a:stretch>
        </p:blipFill>
        <p:spPr bwMode="auto">
          <a:xfrm>
            <a:off x="1436494" y="1214422"/>
            <a:ext cx="621504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428604"/>
            <a:ext cx="4141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на основе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сказок 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01PHOTO\SAM_0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286280" cy="32147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5" name="Picture 3" descr="G:\DCIM\101PHOTO\SAM_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4286281" cy="32147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 с элементами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ages.myshared.ru/10/983163/slide_6.jpg"/>
          <p:cNvPicPr>
            <a:picLocks noChangeAspect="1" noChangeArrowheads="1"/>
          </p:cNvPicPr>
          <p:nvPr/>
        </p:nvPicPr>
        <p:blipFill>
          <a:blip r:embed="rId3" cstate="print"/>
          <a:srcRect l="52083" t="30556" r="6250" b="27778"/>
          <a:stretch>
            <a:fillRect/>
          </a:stretch>
        </p:blipFill>
        <p:spPr bwMode="auto">
          <a:xfrm>
            <a:off x="642910" y="642918"/>
            <a:ext cx="2370683" cy="20002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52" name="Picture 4" descr="http://lichnost.mskobr.ru/images/import/fb9275ebd898bb975b8442abae2cfc9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642918"/>
            <a:ext cx="2143140" cy="20355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54" name="Picture 6" descr="http://www.maam.ru/upload/blogs/790c3beee83cbd1205326a41333eadc5.jpg.jpg"/>
          <p:cNvPicPr>
            <a:picLocks noChangeAspect="1" noChangeArrowheads="1"/>
          </p:cNvPicPr>
          <p:nvPr/>
        </p:nvPicPr>
        <p:blipFill>
          <a:blip r:embed="rId5" cstate="print"/>
          <a:srcRect l="21390"/>
          <a:stretch>
            <a:fillRect/>
          </a:stretch>
        </p:blipFill>
        <p:spPr bwMode="auto">
          <a:xfrm>
            <a:off x="6357950" y="642918"/>
            <a:ext cx="2100311" cy="20002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56" name="Picture 8" descr="http://kid-info.ru/wp-content/uploads/2012/05/razvivayuschie-igr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786058"/>
            <a:ext cx="5357850" cy="1832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857232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610013"/>
            <a:ext cx="853535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Творческих всем успехов!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67159"/>
            <a:ext cx="8572528" cy="3477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овышение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профессиональной компетентности педагогов по использованию пальчиковой гимнастики в работе с детьми, пропаганда и распространение разных форм работы с детьми.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1.Познакомить участников мастер-класса с эффективными методами использования пальчиковых игр.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2.Обучить участников мастер-класса этапам разучивания пальчиковых игр, дать им возможность заимствовать элементы педагогического опыта для улучшения собственного.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3.Закрепить умения участников мастер-класса применять полученные знания на практике.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592506"/>
            <a:ext cx="8286808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 нашего мастер-класса: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ничему не научишься, если будешь говорить: «Я не умею, не научусь!»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714356"/>
            <a:ext cx="82153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Великий физиолог Николай Александрович Бернштейн говорил: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«Представление, что при любом двигательном тренинге упражняются не руки, а мозг, вначале казалось парадоксальным и лишь с трудом проникло в сознание педагогов».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389120"/>
          </a:xfrm>
        </p:spPr>
        <p:txBody>
          <a:bodyPr/>
          <a:lstStyle/>
          <a:p>
            <a:pPr lvl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Китайская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пословица гласит: «Расскажи - и я забуду, покажи - и я запомню, дай попробовать - я пойму!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Пальчиковая гимнастика полностью отвечают этим трем принципам: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«Слышу. Вижу. Делаю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Сорока-белобока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11265" name="Picture 1" descr="D:\мастер-класс\slide_26.jpg"/>
          <p:cNvPicPr>
            <a:picLocks noChangeAspect="1" noChangeArrowheads="1"/>
          </p:cNvPicPr>
          <p:nvPr/>
        </p:nvPicPr>
        <p:blipFill>
          <a:blip r:embed="rId3" cstate="print"/>
          <a:srcRect l="41250" t="75000" r="39062" b="2500"/>
          <a:stretch>
            <a:fillRect/>
          </a:stretch>
        </p:blipFill>
        <p:spPr bwMode="auto">
          <a:xfrm>
            <a:off x="142844" y="1000108"/>
            <a:ext cx="2071702" cy="177574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6" name="Picture 2" descr="F:\SAM_0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714619"/>
            <a:ext cx="2158670" cy="17731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7" name="Picture 3" descr="F:\SAM_0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71546"/>
            <a:ext cx="2143140" cy="16073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8" name="Picture 4" descr="F:\SAM_0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9" y="2786058"/>
            <a:ext cx="2143140" cy="16430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предметами и с подручными материалами </a:t>
            </a:r>
          </a:p>
          <a:p>
            <a:pPr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G:\DCIM\101PHOTO\SAM_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59"/>
            <a:ext cx="3857652" cy="28932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1" name="Picture 3" descr="G:\DCIM\101PHOTO\SAM_0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0"/>
            <a:ext cx="3810026" cy="28575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pic>
        <p:nvPicPr>
          <p:cNvPr id="25602" name="Picture 2" descr="http://f.mypage.ru/01447e62e8581fecab75e7da609b6b8d_37039801fa12f186d5c59bf31812a8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571900" cy="415054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5606" name="Picture 6" descr="http://www.bebi.lv/images/stories/Dosug/Spichki/spifi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286148" cy="41611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5/shablon-deti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Активные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со стихотворным сопровождением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Новая папка (2)\SAM_0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786214" cy="26789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57752" y="1928802"/>
            <a:ext cx="3786214" cy="2092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во двор пришли гулять.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 снежную лепили,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Птичек крошками кормили,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горки мы потом катались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ещё в снегу валялись.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 снегу домой пришли.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Съели суп и спать легли.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Пальчиковые игры для детей&#10;По своей сути пальчиковые игры – это массаж и гимнастика для рук. Это&#10;подвижныефизкультминутки ..."/>
          <p:cNvPicPr>
            <a:picLocks noChangeAspect="1" noChangeArrowheads="1"/>
          </p:cNvPicPr>
          <p:nvPr/>
        </p:nvPicPr>
        <p:blipFill>
          <a:blip r:embed="rId4" cstate="print"/>
          <a:srcRect l="12195" t="55118" r="48780" b="24213"/>
          <a:stretch>
            <a:fillRect/>
          </a:stretch>
        </p:blipFill>
        <p:spPr bwMode="auto">
          <a:xfrm>
            <a:off x="7572396" y="500042"/>
            <a:ext cx="1357321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520</TotalTime>
  <Words>228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59</cp:revision>
  <dcterms:created xsi:type="dcterms:W3CDTF">2016-01-31T23:59:51Z</dcterms:created>
  <dcterms:modified xsi:type="dcterms:W3CDTF">2016-02-24T04:00:23Z</dcterms:modified>
</cp:coreProperties>
</file>