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10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30" name="Picture 6" descr="C:\Users\user\Desktop\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429000"/>
            <a:ext cx="1214446" cy="1096038"/>
          </a:xfrm>
          <a:prstGeom prst="rect">
            <a:avLst/>
          </a:prstGeom>
          <a:noFill/>
        </p:spPr>
      </p:pic>
      <p:pic>
        <p:nvPicPr>
          <p:cNvPr id="10" name="Picture 5" descr="C:\Users\user\Desktop\kosh1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14686"/>
            <a:ext cx="1500198" cy="1128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66" cy="6489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46382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4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QSaqvKn2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520020" cy="5478160"/>
          </a:xfrm>
          <a:prstGeom prst="rect">
            <a:avLst/>
          </a:prstGeom>
          <a:noFill/>
        </p:spPr>
      </p:pic>
      <p:pic>
        <p:nvPicPr>
          <p:cNvPr id="4098" name="Picture 2" descr="C:\Users\user\Desktop\img06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8685836" cy="2725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4654998_1c5d542ee7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0437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Korova-molochn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057414" cy="1143008"/>
          </a:xfrm>
          <a:prstGeom prst="rect">
            <a:avLst/>
          </a:prstGeom>
          <a:noFill/>
        </p:spPr>
      </p:pic>
      <p:pic>
        <p:nvPicPr>
          <p:cNvPr id="7171" name="Picture 3" descr="C:\Users\user\Desktop\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928802"/>
            <a:ext cx="2294420" cy="1500198"/>
          </a:xfrm>
          <a:prstGeom prst="rect">
            <a:avLst/>
          </a:prstGeom>
          <a:noFill/>
        </p:spPr>
      </p:pic>
      <p:pic>
        <p:nvPicPr>
          <p:cNvPr id="7172" name="Picture 4" descr="C:\Users\user\Desktop\trakehner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857364"/>
            <a:ext cx="1857388" cy="1262193"/>
          </a:xfrm>
          <a:prstGeom prst="rect">
            <a:avLst/>
          </a:prstGeom>
          <a:noFill/>
        </p:spPr>
      </p:pic>
      <p:pic>
        <p:nvPicPr>
          <p:cNvPr id="7173" name="Picture 5" descr="C:\Users\user\Desktop\pig_PNG21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785926"/>
            <a:ext cx="1785950" cy="1275679"/>
          </a:xfrm>
          <a:prstGeom prst="rect">
            <a:avLst/>
          </a:prstGeom>
          <a:noFill/>
        </p:spPr>
      </p:pic>
      <p:pic>
        <p:nvPicPr>
          <p:cNvPr id="7174" name="Picture 6" descr="C:\Users\user\Desktop\kosh1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5715008" y="0"/>
            <a:ext cx="1804967" cy="1357298"/>
          </a:xfrm>
          <a:prstGeom prst="rect">
            <a:avLst/>
          </a:prstGeom>
          <a:noFill/>
        </p:spPr>
      </p:pic>
      <p:pic>
        <p:nvPicPr>
          <p:cNvPr id="7175" name="Picture 7" descr="C:\Users\user\Desktop\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7079" y="4572008"/>
            <a:ext cx="1952607" cy="1464455"/>
          </a:xfrm>
          <a:prstGeom prst="rect">
            <a:avLst/>
          </a:prstGeom>
          <a:noFill/>
        </p:spPr>
      </p:pic>
      <p:pic>
        <p:nvPicPr>
          <p:cNvPr id="7176" name="Picture 8" descr="C:\Users\user\Desktop\970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500570"/>
            <a:ext cx="1760459" cy="1214446"/>
          </a:xfrm>
          <a:prstGeom prst="rect">
            <a:avLst/>
          </a:prstGeom>
          <a:noFill/>
        </p:spPr>
      </p:pic>
      <p:pic>
        <p:nvPicPr>
          <p:cNvPr id="7177" name="Picture 9" descr="C:\Users\user\Desktop\1306985938_youtube_-_baaa.flv_snapshot_01.16_2011.06.02_07.36.5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5357826"/>
            <a:ext cx="1357322" cy="1000132"/>
          </a:xfrm>
          <a:prstGeom prst="rect">
            <a:avLst/>
          </a:prstGeom>
          <a:noFill/>
        </p:spPr>
      </p:pic>
      <p:pic>
        <p:nvPicPr>
          <p:cNvPr id="7178" name="Picture 10" descr="C:\Users\user\Desktop\жеребёно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5" y="3143248"/>
            <a:ext cx="1457335" cy="1000132"/>
          </a:xfrm>
          <a:prstGeom prst="rect">
            <a:avLst/>
          </a:prstGeom>
          <a:noFill/>
        </p:spPr>
      </p:pic>
      <p:pic>
        <p:nvPicPr>
          <p:cNvPr id="7179" name="Picture 11" descr="C:\Users\user\Desktop\article-2105384-11DF7ACE000005DC-689_638x42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08" y="785794"/>
            <a:ext cx="1569659" cy="1038215"/>
          </a:xfrm>
          <a:prstGeom prst="rect">
            <a:avLst/>
          </a:prstGeom>
          <a:noFill/>
        </p:spPr>
      </p:pic>
      <p:pic>
        <p:nvPicPr>
          <p:cNvPr id="7180" name="Picture 12" descr="C:\Users\user\Desktop\goa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3429000"/>
            <a:ext cx="1500589" cy="1000132"/>
          </a:xfrm>
          <a:prstGeom prst="rect">
            <a:avLst/>
          </a:prstGeom>
          <a:noFill/>
        </p:spPr>
      </p:pic>
      <p:pic>
        <p:nvPicPr>
          <p:cNvPr id="7181" name="Picture 13" descr="C:\Users\user\Desktop\malenkiy_simpatichnyy_kotenok_1920x12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785794"/>
            <a:ext cx="1428760" cy="892975"/>
          </a:xfrm>
          <a:prstGeom prst="rect">
            <a:avLst/>
          </a:prstGeom>
          <a:noFill/>
        </p:spPr>
      </p:pic>
      <p:pic>
        <p:nvPicPr>
          <p:cNvPr id="7182" name="Picture 14" descr="C:\Users\user\Desktop\67df839257241712a76471e06e5bc26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96" y="3214686"/>
            <a:ext cx="1334659" cy="890581"/>
          </a:xfrm>
          <a:prstGeom prst="rect">
            <a:avLst/>
          </a:prstGeom>
          <a:noFill/>
        </p:spPr>
      </p:pic>
      <p:pic>
        <p:nvPicPr>
          <p:cNvPr id="7183" name="Picture 15" descr="C:\Users\user\Desktop\1-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86380" y="5572140"/>
            <a:ext cx="1662090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24349_9d18ea332251a2ca0f8adc33dc264b94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399428" cy="4814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Korova-molochna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5" y="142852"/>
            <a:ext cx="2443179" cy="1357322"/>
          </a:xfrm>
          <a:prstGeom prst="rect">
            <a:avLst/>
          </a:prstGeom>
          <a:noFill/>
        </p:spPr>
      </p:pic>
      <p:pic>
        <p:nvPicPr>
          <p:cNvPr id="5" name="Picture 4" descr="C:\Users\user\Desktop\trakehner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9" y="1928802"/>
            <a:ext cx="2312751" cy="1571636"/>
          </a:xfrm>
          <a:prstGeom prst="rect">
            <a:avLst/>
          </a:prstGeom>
          <a:noFill/>
        </p:spPr>
      </p:pic>
      <p:pic>
        <p:nvPicPr>
          <p:cNvPr id="6" name="Picture 8" descr="C:\Users\user\Desktop\97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072073"/>
            <a:ext cx="2143140" cy="1478437"/>
          </a:xfrm>
          <a:prstGeom prst="rect">
            <a:avLst/>
          </a:prstGeom>
          <a:noFill/>
        </p:spPr>
      </p:pic>
      <p:pic>
        <p:nvPicPr>
          <p:cNvPr id="7" name="Picture 3" descr="C:\Users\user\Desktop\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571876"/>
            <a:ext cx="2294420" cy="1500198"/>
          </a:xfrm>
          <a:prstGeom prst="rect">
            <a:avLst/>
          </a:prstGeom>
          <a:noFill/>
        </p:spPr>
      </p:pic>
      <p:pic>
        <p:nvPicPr>
          <p:cNvPr id="8" name="Picture 6" descr="C:\Users\user\Desktop\kosh1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6786578" y="142852"/>
            <a:ext cx="2184967" cy="1643050"/>
          </a:xfrm>
          <a:prstGeom prst="rect">
            <a:avLst/>
          </a:prstGeom>
          <a:noFill/>
        </p:spPr>
      </p:pic>
      <p:pic>
        <p:nvPicPr>
          <p:cNvPr id="10" name="Picture 7" descr="C:\Users\user\Desktop\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357562"/>
            <a:ext cx="2286016" cy="1714512"/>
          </a:xfrm>
          <a:prstGeom prst="rect">
            <a:avLst/>
          </a:prstGeom>
          <a:noFill/>
        </p:spPr>
      </p:pic>
      <p:pic>
        <p:nvPicPr>
          <p:cNvPr id="9218" name="Picture 2" descr="C:\Users\user\Desktop\1_tea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5143512"/>
            <a:ext cx="1285884" cy="1285884"/>
          </a:xfrm>
          <a:prstGeom prst="rect">
            <a:avLst/>
          </a:prstGeom>
          <a:noFill/>
        </p:spPr>
      </p:pic>
      <p:pic>
        <p:nvPicPr>
          <p:cNvPr id="9219" name="Picture 3" descr="C:\Users\user\Desktop\yaz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1785926"/>
            <a:ext cx="1630328" cy="785818"/>
          </a:xfrm>
          <a:prstGeom prst="rect">
            <a:avLst/>
          </a:prstGeom>
          <a:noFill/>
        </p:spPr>
      </p:pic>
      <p:pic>
        <p:nvPicPr>
          <p:cNvPr id="9220" name="Picture 4" descr="C:\Users\user\Desktop\-сен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571480"/>
            <a:ext cx="1529797" cy="1000132"/>
          </a:xfrm>
          <a:prstGeom prst="rect">
            <a:avLst/>
          </a:prstGeom>
          <a:noFill/>
        </p:spPr>
      </p:pic>
      <p:pic>
        <p:nvPicPr>
          <p:cNvPr id="9221" name="Picture 5" descr="C:\Users\user\Desktop\oat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00166" y="2285992"/>
            <a:ext cx="1790522" cy="1060736"/>
          </a:xfrm>
          <a:prstGeom prst="rect">
            <a:avLst/>
          </a:prstGeom>
          <a:noFill/>
        </p:spPr>
      </p:pic>
      <p:pic>
        <p:nvPicPr>
          <p:cNvPr id="9222" name="Picture 6" descr="C:\Users\user\Desktop\391593_1988326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28860" y="4857760"/>
            <a:ext cx="2864478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2015-11-15T08:39:41Z</dcterms:created>
  <dcterms:modified xsi:type="dcterms:W3CDTF">2015-11-15T12:40:00Z</dcterms:modified>
</cp:coreProperties>
</file>